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95" r:id="rId3"/>
    <p:sldId id="283" r:id="rId4"/>
    <p:sldId id="284" r:id="rId5"/>
    <p:sldId id="285" r:id="rId6"/>
    <p:sldId id="293" r:id="rId7"/>
    <p:sldId id="286" r:id="rId8"/>
    <p:sldId id="287" r:id="rId9"/>
    <p:sldId id="288" r:id="rId10"/>
    <p:sldId id="289" r:id="rId11"/>
    <p:sldId id="258" r:id="rId12"/>
    <p:sldId id="260" r:id="rId13"/>
    <p:sldId id="259" r:id="rId14"/>
    <p:sldId id="290" r:id="rId15"/>
    <p:sldId id="256" r:id="rId16"/>
    <p:sldId id="294" r:id="rId17"/>
    <p:sldId id="291" r:id="rId18"/>
    <p:sldId id="292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5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443A-58B9-4D1D-8EE9-BB3D62EC480A}" type="datetimeFigureOut">
              <a:rPr lang="en-GB" smtClean="0"/>
              <a:t>15/10/2010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5BC8D-AC38-4463-B88F-02BFA45F2B81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r>
              <a:rPr lang="en-GB" dirty="0" smtClean="0"/>
              <a:t>Riga Bible </a:t>
            </a:r>
            <a:r>
              <a:rPr lang="en-GB" dirty="0" err="1" smtClean="0"/>
              <a:t>Center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2009- 2010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120 baptisms</a:t>
            </a:r>
            <a:br>
              <a:rPr lang="en-GB" dirty="0" smtClean="0"/>
            </a:br>
            <a:r>
              <a:rPr lang="en-GB" dirty="0" smtClean="0"/>
              <a:t>200 members now</a:t>
            </a:r>
            <a:br>
              <a:rPr lang="en-GB" dirty="0" smtClean="0"/>
            </a:br>
            <a:r>
              <a:rPr lang="en-GB" dirty="0" smtClean="0"/>
              <a:t>50-80 / week attendance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thaw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6475" b="6475"/>
          <a:stretch>
            <a:fillRect/>
          </a:stretch>
        </p:blipFill>
        <p:spPr>
          <a:xfrm>
            <a:off x="355369" y="612774"/>
            <a:ext cx="7601007" cy="57007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006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24684" y="612774"/>
            <a:ext cx="8657124" cy="649284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23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467543" y="476672"/>
            <a:ext cx="8064896" cy="604867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236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88" b="21888"/>
          <a:stretch>
            <a:fillRect/>
          </a:stretch>
        </p:blipFill>
        <p:spPr>
          <a:xfrm>
            <a:off x="-335094" y="260648"/>
            <a:ext cx="9409046" cy="70567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7624" y="1052736"/>
            <a:ext cx="6091064" cy="5119464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We just gave them </a:t>
            </a:r>
          </a:p>
          <a:p>
            <a:r>
              <a:rPr lang="en-GB" sz="4000" dirty="0" smtClean="0"/>
              <a:t>Bible Basics and talked to them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G_0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we grew: </a:t>
            </a:r>
            <a:br>
              <a:rPr lang="en-GB" dirty="0" smtClean="0"/>
            </a:br>
            <a:r>
              <a:rPr lang="en-GB" dirty="0" smtClean="0"/>
              <a:t>Refugees and asylum seekers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018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337" y="612774"/>
            <a:ext cx="7211351" cy="54085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013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9359" y="612774"/>
            <a:ext cx="7841033" cy="58807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30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539552" y="404665"/>
            <a:ext cx="8604448" cy="645333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0184 (2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326967" cy="6245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Feeding Program [with Dan Joseph]</a:t>
            </a:r>
            <a:endParaRPr lang="en-GB" sz="2800" dirty="0"/>
          </a:p>
        </p:txBody>
      </p:sp>
      <p:pic>
        <p:nvPicPr>
          <p:cNvPr id="5" name="Picture Placeholder 4" descr="04062010(002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Distributing fliers </a:t>
            </a:r>
            <a:endParaRPr lang="en-GB" sz="2800" dirty="0"/>
          </a:p>
        </p:txBody>
      </p:sp>
      <p:pic>
        <p:nvPicPr>
          <p:cNvPr id="5" name="Picture Placeholder 4" descr="IMG_044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Street preaching [with Belinda]</a:t>
            </a:r>
            <a:endParaRPr lang="en-GB" sz="2800" dirty="0"/>
          </a:p>
        </p:txBody>
      </p:sp>
      <p:pic>
        <p:nvPicPr>
          <p:cNvPr id="5" name="Picture Placeholder 4" descr="IMG_04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English classes</a:t>
            </a:r>
            <a:endParaRPr lang="en-GB" sz="3600" dirty="0"/>
          </a:p>
        </p:txBody>
      </p:sp>
      <p:pic>
        <p:nvPicPr>
          <p:cNvPr id="5" name="Picture Placeholder 4" descr="IMG_096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Placeholder 4" descr="IMG_234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7391" y="612774"/>
            <a:ext cx="8345089" cy="625881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Special events with visiting speakers</a:t>
            </a:r>
            <a:endParaRPr lang="en-GB" dirty="0"/>
          </a:p>
        </p:txBody>
      </p:sp>
      <p:pic>
        <p:nvPicPr>
          <p:cNvPr id="5" name="Picture Placeholder 4" descr="11042010(004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Personal testimonies from new converts</a:t>
            </a:r>
            <a:endParaRPr lang="en-GB" sz="2400" dirty="0"/>
          </a:p>
        </p:txBody>
      </p:sp>
      <p:pic>
        <p:nvPicPr>
          <p:cNvPr id="5" name="Picture Placeholder 4" descr="26022010(00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Ex-alcoholics</a:t>
            </a:r>
            <a:endParaRPr lang="en-GB" sz="2800" dirty="0"/>
          </a:p>
        </p:txBody>
      </p:sp>
      <p:pic>
        <p:nvPicPr>
          <p:cNvPr id="5" name="Picture Placeholder 4" descr="27022010(007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Ex- heroin addict</a:t>
            </a:r>
            <a:endParaRPr lang="en-GB" sz="3200" dirty="0"/>
          </a:p>
        </p:txBody>
      </p:sp>
      <p:pic>
        <p:nvPicPr>
          <p:cNvPr id="5" name="Picture Placeholder 4" descr="27022010(017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Placeholder 4" descr="27022010(027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612775"/>
            <a:ext cx="6739136" cy="50543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3688" y="5733256"/>
            <a:ext cx="5486400" cy="80486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Jew that came to Christ</a:t>
            </a:r>
            <a:endParaRPr lang="en-GB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 started with 15 </a:t>
            </a:r>
            <a:r>
              <a:rPr lang="en-GB" dirty="0" err="1" smtClean="0"/>
              <a:t>bre</a:t>
            </a:r>
            <a:r>
              <a:rPr lang="en-GB" dirty="0" smtClean="0"/>
              <a:t> &amp; sis meeting in C &amp; D’s apartment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Placeholder 5" descr="240820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Mother’s club</a:t>
            </a:r>
            <a:endParaRPr lang="en-GB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Placeholder 4" descr="IMG_097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Chocolate making [Julia Gaston]</a:t>
            </a:r>
            <a:endParaRPr lang="en-GB" sz="2800" dirty="0"/>
          </a:p>
        </p:txBody>
      </p:sp>
      <p:pic>
        <p:nvPicPr>
          <p:cNvPr id="7" name="Picture Placeholder 6" descr="IMG_19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Health care / concern for elderly</a:t>
            </a:r>
            <a:endParaRPr lang="en-GB" sz="2800" dirty="0"/>
          </a:p>
        </p:txBody>
      </p:sp>
      <p:pic>
        <p:nvPicPr>
          <p:cNvPr id="5" name="Picture Placeholder 4" descr="16052010(003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Musical outreach</a:t>
            </a:r>
            <a:endParaRPr lang="en-GB" sz="2800" dirty="0"/>
          </a:p>
        </p:txBody>
      </p:sp>
      <p:pic>
        <p:nvPicPr>
          <p:cNvPr id="5" name="Picture Placeholder 4" descr="IMG_19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Placeholder 4" descr="IMG_427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7391" y="612774"/>
            <a:ext cx="6731297" cy="50484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Placeholder 4" descr="IMG_40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1380" y="612774"/>
            <a:ext cx="6827308" cy="51204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Placeholder 4" descr="IMG_40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620688"/>
            <a:ext cx="7499383" cy="56245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Outreach to the visually impaired</a:t>
            </a:r>
            <a:endParaRPr lang="en-GB" sz="2800" dirty="0"/>
          </a:p>
        </p:txBody>
      </p:sp>
      <p:pic>
        <p:nvPicPr>
          <p:cNvPr id="5" name="Picture Placeholder 4" descr="IMG_217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217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739412" y="612774"/>
            <a:ext cx="6539276" cy="490445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rigaecc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7391" y="612774"/>
            <a:ext cx="7985049" cy="59887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219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8673" y="612774"/>
            <a:ext cx="7307361" cy="548052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Care for health issues</a:t>
            </a:r>
            <a:endParaRPr lang="en-GB" sz="2800" dirty="0"/>
          </a:p>
        </p:txBody>
      </p:sp>
      <p:pic>
        <p:nvPicPr>
          <p:cNvPr id="5" name="Picture Placeholder 4" descr="IMG_22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Mixture of backgrounds makes people not feel threatened</a:t>
            </a:r>
            <a:endParaRPr lang="en-GB" dirty="0"/>
          </a:p>
        </p:txBody>
      </p:sp>
      <p:pic>
        <p:nvPicPr>
          <p:cNvPr id="5" name="Picture Placeholder 4" descr="IMG_38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Give people jobs they can cope with, a purpose</a:t>
            </a:r>
            <a:endParaRPr lang="en-GB" dirty="0"/>
          </a:p>
        </p:txBody>
      </p:sp>
      <p:pic>
        <p:nvPicPr>
          <p:cNvPr id="5" name="Picture Placeholder 4" descr="IMG_44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DSCF175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426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1433" y="612774"/>
            <a:ext cx="6347255" cy="476044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Encourage local leadership</a:t>
            </a:r>
            <a:endParaRPr lang="en-GB" sz="2800" dirty="0"/>
          </a:p>
        </p:txBody>
      </p:sp>
      <p:pic>
        <p:nvPicPr>
          <p:cNvPr id="5" name="Picture Placeholder 4" descr="IMG_27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44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393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DSC_0033 - Cop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5083" b="2508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P108046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1380" y="612774"/>
            <a:ext cx="7937044" cy="595278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41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“Tell me that the Bible means”</a:t>
            </a:r>
            <a:endParaRPr lang="en-GB" sz="2800" dirty="0"/>
          </a:p>
        </p:txBody>
      </p:sp>
      <p:pic>
        <p:nvPicPr>
          <p:cNvPr id="5" name="Picture Placeholder 4" descr="IMG_416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425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12716" y="612774"/>
            <a:ext cx="7691404" cy="576855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such success?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435280" cy="5805264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God’s blessing / much prayer</a:t>
            </a:r>
          </a:p>
          <a:p>
            <a:r>
              <a:rPr lang="en-GB" dirty="0" smtClean="0"/>
              <a:t>Push baptism</a:t>
            </a:r>
          </a:p>
          <a:p>
            <a:r>
              <a:rPr lang="en-GB" dirty="0" smtClean="0"/>
              <a:t>Once a critical mass of new members, they spread the message</a:t>
            </a:r>
          </a:p>
          <a:p>
            <a:r>
              <a:rPr lang="en-GB" dirty="0" smtClean="0"/>
              <a:t>No pressure on people to do what they’re not ready for [e.g. Speaking]</a:t>
            </a:r>
          </a:p>
          <a:p>
            <a:r>
              <a:rPr lang="en-GB" dirty="0" smtClean="0"/>
              <a:t>Leadership rather than democracy</a:t>
            </a:r>
          </a:p>
          <a:p>
            <a:r>
              <a:rPr lang="en-GB" dirty="0" smtClean="0"/>
              <a:t>Giving people some meaning in life / simple jobs to do</a:t>
            </a:r>
          </a:p>
          <a:p>
            <a:r>
              <a:rPr lang="en-GB" dirty="0" smtClean="0"/>
              <a:t>Simply explain the Bible chapter by chapter</a:t>
            </a:r>
          </a:p>
          <a:p>
            <a:r>
              <a:rPr lang="en-GB" dirty="0" smtClean="0"/>
              <a:t>Wide range of people means nobody from any background feels awkward</a:t>
            </a:r>
          </a:p>
          <a:p>
            <a:r>
              <a:rPr lang="en-GB" dirty="0" smtClean="0"/>
              <a:t>Relevant assistance- health, feeding etc.</a:t>
            </a:r>
          </a:p>
          <a:p>
            <a:r>
              <a:rPr lang="en-GB" dirty="0" smtClean="0"/>
              <a:t>Catering for those whom others aren’t interested in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r>
              <a:rPr lang="en-GB" dirty="0" smtClean="0"/>
              <a:t>How we grew:</a:t>
            </a:r>
            <a:br>
              <a:rPr lang="en-GB" dirty="0" smtClean="0"/>
            </a:br>
            <a:r>
              <a:rPr lang="en-GB" dirty="0" smtClean="0"/>
              <a:t>1) God’s blessing</a:t>
            </a:r>
            <a:br>
              <a:rPr lang="en-GB" dirty="0" smtClean="0"/>
            </a:br>
            <a:r>
              <a:rPr lang="en-GB" dirty="0" smtClean="0"/>
              <a:t>2) The night shelter people... Lilia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317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7391" y="612774"/>
            <a:ext cx="7553001" cy="56647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snow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67337" y="612774"/>
            <a:ext cx="7817031" cy="58627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 descr="IMG_059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3401" y="612774"/>
            <a:ext cx="7601007" cy="57007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211</Words>
  <Application>Microsoft Office PowerPoint</Application>
  <PresentationFormat>On-screen Show (4:3)</PresentationFormat>
  <Paragraphs>36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Riga Bible Center 2009- 2010  120 baptisms 200 members now 50-80 / week attendance   </vt:lpstr>
      <vt:lpstr>Slide 2</vt:lpstr>
      <vt:lpstr>We started with 15 bre &amp; sis meeting in C &amp; D’s apartment</vt:lpstr>
      <vt:lpstr>Slide 4</vt:lpstr>
      <vt:lpstr>Slide 5</vt:lpstr>
      <vt:lpstr>How we grew: 1) God’s blessing 2) The night shelter people... Lilia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How we grew:  Refugees and asylum seekers</vt:lpstr>
      <vt:lpstr>Slide 17</vt:lpstr>
      <vt:lpstr>Slide 18</vt:lpstr>
      <vt:lpstr>Slide 19</vt:lpstr>
      <vt:lpstr>Feeding Program [with Dan Joseph]</vt:lpstr>
      <vt:lpstr>Distributing fliers </vt:lpstr>
      <vt:lpstr>Street preaching [with Belinda]</vt:lpstr>
      <vt:lpstr>English classes</vt:lpstr>
      <vt:lpstr>Slide 24</vt:lpstr>
      <vt:lpstr>Special events with visiting speakers</vt:lpstr>
      <vt:lpstr>Personal testimonies from new converts</vt:lpstr>
      <vt:lpstr>Ex-alcoholics</vt:lpstr>
      <vt:lpstr>Ex- heroin addict</vt:lpstr>
      <vt:lpstr>Slide 29</vt:lpstr>
      <vt:lpstr>Slide 30</vt:lpstr>
      <vt:lpstr>Slide 31</vt:lpstr>
      <vt:lpstr>Chocolate making [Julia Gaston]</vt:lpstr>
      <vt:lpstr>Health care / concern for elderly</vt:lpstr>
      <vt:lpstr>Musical outreach</vt:lpstr>
      <vt:lpstr>Slide 35</vt:lpstr>
      <vt:lpstr>Slide 36</vt:lpstr>
      <vt:lpstr>Slide 37</vt:lpstr>
      <vt:lpstr>Outreach to the visually impaired</vt:lpstr>
      <vt:lpstr>Slide 39</vt:lpstr>
      <vt:lpstr>Slide 40</vt:lpstr>
      <vt:lpstr>Care for health issues</vt:lpstr>
      <vt:lpstr>Mixture of backgrounds makes people not feel threatened</vt:lpstr>
      <vt:lpstr>Give people jobs they can cope with, a purpose</vt:lpstr>
      <vt:lpstr>Slide 44</vt:lpstr>
      <vt:lpstr>Slide 45</vt:lpstr>
      <vt:lpstr>Encourage local leadership</vt:lpstr>
      <vt:lpstr>Slide 47</vt:lpstr>
      <vt:lpstr>Slide 48</vt:lpstr>
      <vt:lpstr>Slide 49</vt:lpstr>
      <vt:lpstr>Slide 50</vt:lpstr>
      <vt:lpstr>“Tell me that the Bible means”</vt:lpstr>
      <vt:lpstr>Slide 52</vt:lpstr>
      <vt:lpstr>Why such success?</vt:lpstr>
      <vt:lpstr>Slide 54</vt:lpstr>
      <vt:lpstr>Slide 55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Cindy</dc:creator>
  <cp:lastModifiedBy>Cindy</cp:lastModifiedBy>
  <cp:revision>41</cp:revision>
  <dcterms:created xsi:type="dcterms:W3CDTF">2010-10-15T09:10:21Z</dcterms:created>
  <dcterms:modified xsi:type="dcterms:W3CDTF">2010-10-16T04:26:08Z</dcterms:modified>
</cp:coreProperties>
</file>