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0" r:id="rId4"/>
    <p:sldId id="266" r:id="rId5"/>
    <p:sldId id="267" r:id="rId6"/>
    <p:sldId id="259" r:id="rId7"/>
    <p:sldId id="268" r:id="rId8"/>
    <p:sldId id="269" r:id="rId9"/>
    <p:sldId id="270" r:id="rId10"/>
    <p:sldId id="271" r:id="rId11"/>
    <p:sldId id="262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0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6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2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9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7C1A-C19A-4D15-93B3-8168092FFEF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46D4-3E74-48A4-AEDF-A066EECB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0360" y="1853926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ngravers MT" panose="02090707080505020304" pitchFamily="18" charset="0"/>
              </a:rPr>
              <a:t>–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ngravers MT" panose="02090707080505020304" pitchFamily="18" charset="0"/>
              </a:rPr>
              <a:t>In the Beginning – God created the Earth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Engravers MT" panose="020907070805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3" y="286795"/>
            <a:ext cx="7188261" cy="147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86" y="2657013"/>
            <a:ext cx="6727754" cy="384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5537" y="471709"/>
            <a:ext cx="4635115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Stars up above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4" y="1163782"/>
            <a:ext cx="8842663" cy="541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4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323" y="742913"/>
            <a:ext cx="8278164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 5:  </a:t>
            </a:r>
            <a:r>
              <a:rPr lang="en-US" sz="2000" dirty="0" smtClean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God </a:t>
            </a: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made the birds of the Sky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17" y="1457324"/>
            <a:ext cx="7951470" cy="4909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5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9073" y="530937"/>
            <a:ext cx="5025735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fishes of the sea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" y="1128712"/>
            <a:ext cx="9932670" cy="483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0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6327" y="423911"/>
            <a:ext cx="2666114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Reptiles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3" y="1055356"/>
            <a:ext cx="8431531" cy="525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8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7321" y="438459"/>
            <a:ext cx="2670924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Wildlife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09" y="1100772"/>
            <a:ext cx="8023861" cy="524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6036" y="514312"/>
            <a:ext cx="7642349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last He created  </a:t>
            </a: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 then Woman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102994"/>
            <a:ext cx="5177790" cy="520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8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1921" y="525742"/>
            <a:ext cx="6102440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God saw that all was good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1190" y="1374457"/>
            <a:ext cx="8717280" cy="483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7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0330" y="1314450"/>
            <a:ext cx="7075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Engravers MT" panose="02090707080505020304" pitchFamily="18" charset="0"/>
              </a:rPr>
              <a:t>I’d like to thank  </a:t>
            </a:r>
            <a:r>
              <a:rPr lang="en-US" b="1" dirty="0" smtClean="0">
                <a:latin typeface="Engravers MT" panose="02090707080505020304" pitchFamily="18" charset="0"/>
              </a:rPr>
              <a:t>mrwallpaper </a:t>
            </a:r>
            <a:r>
              <a:rPr lang="en-US" dirty="0" smtClean="0">
                <a:latin typeface="Engravers MT" panose="02090707080505020304" pitchFamily="18" charset="0"/>
              </a:rPr>
              <a:t>for all the beautiful FREE photos that I was able to use for this presentation. </a:t>
            </a:r>
            <a:endParaRPr lang="en-US" dirty="0" smtClean="0">
              <a:latin typeface="Engravers MT" panose="02090707080505020304" pitchFamily="18" charset="0"/>
            </a:endParaRPr>
          </a:p>
          <a:p>
            <a:pPr algn="ctr"/>
            <a:endParaRPr lang="en-US" dirty="0" smtClean="0">
              <a:latin typeface="Engravers MT" panose="02090707080505020304" pitchFamily="18" charset="0"/>
            </a:endParaRPr>
          </a:p>
          <a:p>
            <a:pPr algn="ctr"/>
            <a:r>
              <a:rPr lang="en-US" dirty="0"/>
              <a:t>http://www.mrwallpaper.com/</a:t>
            </a:r>
          </a:p>
          <a:p>
            <a:pPr algn="just"/>
            <a:endParaRPr lang="en-US" dirty="0">
              <a:latin typeface="Engravers MT" panose="02090707080505020304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422" y="3963227"/>
            <a:ext cx="3151166" cy="207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9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0713" y="723578"/>
            <a:ext cx="1050798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earth didn’t exist yet.  He had to form it.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0" y="1576763"/>
            <a:ext cx="8911590" cy="460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2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919" y="209624"/>
            <a:ext cx="312398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765" y="559980"/>
            <a:ext cx="10983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Engravers MT" panose="02090707080505020304" pitchFamily="18" charset="0"/>
              </a:rPr>
              <a:t>Day 1:  God created the heavens &amp; earth, </a:t>
            </a:r>
            <a:endParaRPr lang="en-US" sz="2000" dirty="0" smtClean="0">
              <a:latin typeface="Engravers MT" panose="02090707080505020304" pitchFamily="18" charset="0"/>
            </a:endParaRPr>
          </a:p>
          <a:p>
            <a:pPr algn="ctr"/>
            <a:r>
              <a:rPr lang="en-US" sz="2000" dirty="0" smtClean="0">
                <a:latin typeface="Engravers MT" panose="02090707080505020304" pitchFamily="18" charset="0"/>
              </a:rPr>
              <a:t>daytime </a:t>
            </a:r>
            <a:r>
              <a:rPr lang="en-US" sz="2000" dirty="0">
                <a:latin typeface="Engravers MT" panose="02090707080505020304" pitchFamily="18" charset="0"/>
              </a:rPr>
              <a:t>and </a:t>
            </a:r>
            <a:r>
              <a:rPr lang="en-US" sz="2000" dirty="0" smtClean="0">
                <a:latin typeface="Engravers MT" panose="02090707080505020304" pitchFamily="18" charset="0"/>
              </a:rPr>
              <a:t>nighttime</a:t>
            </a:r>
            <a:r>
              <a:rPr lang="en-US" sz="2000" dirty="0">
                <a:latin typeface="Engravers MT" panose="02090707080505020304" pitchFamily="18" charset="0"/>
              </a:rPr>
              <a:t>. 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366136" y="1350994"/>
            <a:ext cx="5248448" cy="516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99" y="651472"/>
            <a:ext cx="11330282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 2.  Then He divided the sky above and the ocean below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11" y="1237903"/>
            <a:ext cx="5035857" cy="516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4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920" y="722856"/>
            <a:ext cx="9858276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 3:  </a:t>
            </a:r>
            <a:r>
              <a:rPr lang="en-US" sz="2000" dirty="0" smtClean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</a:t>
            </a: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land on </a:t>
            </a:r>
            <a:r>
              <a:rPr lang="en-US" sz="2000" dirty="0" smtClean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earth </a:t>
            </a:r>
            <a:r>
              <a:rPr lang="en-US" sz="2000" dirty="0" smtClean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water </a:t>
            </a: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sea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59" y="1308978"/>
            <a:ext cx="8575278" cy="530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ffice\AppData\Local\Temp\SNAGHTML174d63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762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695767"/>
            <a:ext cx="8968740" cy="397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494563" y="891501"/>
            <a:ext cx="4735592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he made </a:t>
            </a: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grass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10" y="1319529"/>
            <a:ext cx="8145780" cy="456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063590" y="642120"/>
            <a:ext cx="2082621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Fruit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1834" y="490413"/>
            <a:ext cx="5697329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 4:  </a:t>
            </a:r>
            <a:r>
              <a:rPr lang="en-US" sz="2000" dirty="0" smtClean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</a:t>
            </a: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sun and the….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1243964"/>
            <a:ext cx="9345930" cy="487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1322" y="454045"/>
            <a:ext cx="2800767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Moon</a:t>
            </a:r>
            <a:endParaRPr lang="en-US" sz="2000" dirty="0">
              <a:solidFill>
                <a:srgbClr val="000000"/>
              </a:solidFill>
              <a:effectLst/>
              <a:latin typeface="Engravers MT" panose="0209070708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47" y="1081732"/>
            <a:ext cx="9281160" cy="518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2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146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Engravers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Neville</dc:creator>
  <cp:lastModifiedBy>Nancy Neville</cp:lastModifiedBy>
  <cp:revision>34</cp:revision>
  <dcterms:created xsi:type="dcterms:W3CDTF">2014-09-21T18:51:55Z</dcterms:created>
  <dcterms:modified xsi:type="dcterms:W3CDTF">2014-09-23T09:03:53Z</dcterms:modified>
</cp:coreProperties>
</file>