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57" r:id="rId4"/>
    <p:sldId id="263" r:id="rId5"/>
    <p:sldId id="258" r:id="rId6"/>
    <p:sldId id="264" r:id="rId7"/>
    <p:sldId id="259" r:id="rId8"/>
    <p:sldId id="265" r:id="rId9"/>
    <p:sldId id="266" r:id="rId10"/>
    <p:sldId id="267" r:id="rId11"/>
    <p:sldId id="260" r:id="rId12"/>
    <p:sldId id="268" r:id="rId13"/>
    <p:sldId id="269" r:id="rId14"/>
    <p:sldId id="270" r:id="rId15"/>
    <p:sldId id="261" r:id="rId16"/>
    <p:sldId id="262" r:id="rId17"/>
    <p:sldId id="273"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5B3EB173-49E8-49AB-B8CF-7A89A225C77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3EB173-49E8-49AB-B8CF-7A89A225C77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3EB173-49E8-49AB-B8CF-7A89A225C77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3B74C9D-33FF-4891-AC9A-52595CF1D530}" type="datetimeFigureOut">
              <a:rPr lang="en-GB" smtClean="0"/>
              <a:pPr/>
              <a:t>15/06/2012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5B3EB173-49E8-49AB-B8CF-7A89A225C774}"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3B74C9D-33FF-4891-AC9A-52595CF1D530}" type="datetimeFigureOut">
              <a:rPr lang="en-GB" smtClean="0"/>
              <a:pPr/>
              <a:t>15/06/2012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B3EB173-49E8-49AB-B8CF-7A89A225C774}"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 </a:t>
            </a:r>
            <a:br>
              <a:rPr lang="en-GB" dirty="0"/>
            </a:br>
            <a:r>
              <a:rPr lang="en-GB" dirty="0" smtClean="0"/>
              <a:t>Bible Basics</a:t>
            </a:r>
            <a:br>
              <a:rPr lang="en-GB" dirty="0" smtClean="0"/>
            </a:br>
            <a:r>
              <a:rPr lang="en-GB" b="1" dirty="0" smtClean="0"/>
              <a:t>Study </a:t>
            </a:r>
            <a:r>
              <a:rPr lang="en-GB" b="1" dirty="0"/>
              <a:t>8: The Nature Of Jesus</a:t>
            </a:r>
            <a:endParaRPr lang="en-GB" dirty="0"/>
          </a:p>
        </p:txBody>
      </p:sp>
      <p:sp>
        <p:nvSpPr>
          <p:cNvPr id="3" name="Subtitle 2"/>
          <p:cNvSpPr>
            <a:spLocks noGrp="1"/>
          </p:cNvSpPr>
          <p:nvPr>
            <p:ph type="subTitle" idx="1"/>
          </p:nvPr>
        </p:nvSpPr>
        <p:spPr/>
        <p:txBody>
          <a:bodyPr/>
          <a:lstStyle/>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r>
              <a:rPr lang="en-GB" dirty="0" smtClean="0"/>
              <a:t>“Why do you call me good? There is none good but one, that is, God” (Mk. 10:17,18). </a:t>
            </a:r>
          </a:p>
          <a:p>
            <a:r>
              <a:rPr lang="en-GB" dirty="0" smtClean="0"/>
              <a:t>Jesus “Knew all, and needed not that any should testify of man: for he knew what was in man” (Jn. 2:23-25)</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8.4  The Humanity Of Jesus</a:t>
            </a:r>
            <a:br>
              <a:rPr lang="en-GB" dirty="0"/>
            </a:b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r>
              <a:rPr lang="en-GB" dirty="0" smtClean="0"/>
              <a:t>Jesus was weary, and had to sit down to drink from a well (</a:t>
            </a:r>
            <a:r>
              <a:rPr lang="en-GB" dirty="0" err="1" smtClean="0"/>
              <a:t>Jn</a:t>
            </a:r>
            <a:r>
              <a:rPr lang="en-GB" dirty="0" smtClean="0"/>
              <a:t> 4:6). </a:t>
            </a:r>
          </a:p>
          <a:p>
            <a:r>
              <a:rPr lang="en-GB" dirty="0" smtClean="0"/>
              <a:t>“Jesus wept” at the death of Lazarus (Jn. 11:35).</a:t>
            </a:r>
          </a:p>
          <a:p>
            <a:r>
              <a:rPr lang="en-GB" dirty="0" smtClean="0"/>
              <a:t>He “prayed, saying, O my Father, if it be possible, let this cup (of suffering and death) pass from me; nevertheless not as I will, but as you will” (Mt. 26:39). This indicates that at times Christ’s fleshly desires were different from those of God.</a:t>
            </a:r>
          </a:p>
          <a:p>
            <a:r>
              <a:rPr lang="en-GB" dirty="0" smtClean="0"/>
              <a:t>“My God, my God, why have you forsaken me?” (Mt. 27:46). </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Growth of Jesus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“Jesus increased in wisdom and stature (i.e. spiritual maturity, cp. Eph. 4:13), and in favour with God and man” (Lk. 2:52). </a:t>
            </a:r>
          </a:p>
          <a:p>
            <a:r>
              <a:rPr lang="en-GB" dirty="0" smtClean="0"/>
              <a:t>“The child grew, and became strong in spirit” (Lk. 2:40).</a:t>
            </a:r>
          </a:p>
          <a:p>
            <a:r>
              <a:rPr lang="en-GB" dirty="0" smtClean="0"/>
              <a:t>“Though he were a Son, yet learned he obedience (i.e. obedience to God) by the things which he suffered; and being </a:t>
            </a:r>
            <a:r>
              <a:rPr lang="en-GB" i="1" dirty="0" smtClean="0"/>
              <a:t>made</a:t>
            </a:r>
            <a:r>
              <a:rPr lang="en-GB" dirty="0" smtClean="0"/>
              <a:t> perfect (i.e. spiritually mature), he became the author of eternal salvation” as a result of his completed and total spiritual growth (Heb. 5:8,9).</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cap="small" dirty="0" smtClean="0"/>
              <a:t>Christ’s Need Of Salvation</a:t>
            </a:r>
            <a:r>
              <a:rPr lang="en-GB" b="1" dirty="0" smtClean="0"/>
              <a:t/>
            </a:r>
            <a:br>
              <a:rPr lang="en-GB" b="1" dirty="0" smtClean="0"/>
            </a:br>
            <a:endParaRPr lang="en-GB" dirty="0"/>
          </a:p>
        </p:txBody>
      </p:sp>
      <p:sp>
        <p:nvSpPr>
          <p:cNvPr id="3" name="Content Placeholder 2"/>
          <p:cNvSpPr>
            <a:spLocks noGrp="1"/>
          </p:cNvSpPr>
          <p:nvPr>
            <p:ph idx="1"/>
          </p:nvPr>
        </p:nvSpPr>
        <p:spPr/>
        <p:txBody>
          <a:bodyPr>
            <a:normAutofit fontScale="92500"/>
          </a:bodyPr>
          <a:lstStyle/>
          <a:p>
            <a:r>
              <a:rPr lang="en-GB" dirty="0" smtClean="0"/>
              <a:t>Jesus “offered up prayers and supplications with strong crying and tears unto him (God) that was able to save him from death, and was heard for his piety” (Heb. 5:7). The fact that Christ had to plead with God to save him from death rules out any possibility of him being God in person. </a:t>
            </a:r>
          </a:p>
          <a:p>
            <a:r>
              <a:rPr lang="en-GB" dirty="0" smtClean="0"/>
              <a:t>After Christ’s resurrection, death had “</a:t>
            </a:r>
            <a:r>
              <a:rPr lang="en-GB" i="1" dirty="0" smtClean="0"/>
              <a:t>no more</a:t>
            </a:r>
            <a:r>
              <a:rPr lang="en-GB" dirty="0" smtClean="0"/>
              <a:t> dominion over him” (Rom. 6:9), implying that beforehand it did.</a:t>
            </a:r>
          </a:p>
          <a:p>
            <a:pPr lvl="0"/>
            <a:r>
              <a:rPr lang="en-GB" dirty="0" smtClean="0"/>
              <a:t>“</a:t>
            </a:r>
            <a:r>
              <a:rPr lang="en-GB" i="1" dirty="0" smtClean="0"/>
              <a:t>God</a:t>
            </a:r>
            <a:r>
              <a:rPr lang="en-GB" dirty="0" smtClean="0"/>
              <a:t>...raised up Jesus...Him has </a:t>
            </a:r>
            <a:r>
              <a:rPr lang="en-GB" i="1" dirty="0" smtClean="0"/>
              <a:t>God</a:t>
            </a:r>
            <a:r>
              <a:rPr lang="en-GB" dirty="0" smtClean="0"/>
              <a:t> exalted with his right hand to be a Prince and a Saviour” (Acts 5:30,31).</a:t>
            </a:r>
          </a:p>
          <a:p>
            <a:pPr lvl="0"/>
            <a:r>
              <a:rPr lang="en-GB" dirty="0" smtClean="0"/>
              <a:t>“</a:t>
            </a:r>
            <a:r>
              <a:rPr lang="en-GB" i="1" dirty="0" smtClean="0"/>
              <a:t>God</a:t>
            </a:r>
            <a:r>
              <a:rPr lang="en-GB" dirty="0" smtClean="0"/>
              <a:t>...has glorified his Son Jesus...whom </a:t>
            </a:r>
            <a:r>
              <a:rPr lang="en-GB" i="1" dirty="0" smtClean="0"/>
              <a:t>God</a:t>
            </a:r>
            <a:r>
              <a:rPr lang="en-GB" dirty="0" smtClean="0"/>
              <a:t> has raised from the dead” (Acts 3:13,15).</a:t>
            </a:r>
          </a:p>
          <a:p>
            <a:endParaRPr lang="en-GB" dirty="0" smtClean="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508888"/>
          </a:xfrm>
        </p:spPr>
        <p:txBody>
          <a:bodyPr>
            <a:normAutofit fontScale="90000"/>
          </a:bodyPr>
          <a:lstStyle/>
          <a:p>
            <a:r>
              <a:rPr lang="en-GB" dirty="0" smtClean="0"/>
              <a:t/>
            </a:r>
            <a:br>
              <a:rPr lang="en-GB" dirty="0" smtClean="0"/>
            </a:br>
            <a:r>
              <a:rPr lang="en-GB" dirty="0" smtClean="0"/>
              <a:t/>
            </a:r>
            <a:br>
              <a:rPr lang="en-GB" dirty="0" smtClean="0"/>
            </a:br>
            <a:r>
              <a:rPr lang="en-GB" dirty="0" smtClean="0"/>
              <a:t>8.5  </a:t>
            </a:r>
            <a:r>
              <a:rPr lang="en-GB" dirty="0"/>
              <a:t>The Relationship Of God With Jesus</a:t>
            </a:r>
            <a:br>
              <a:rPr lang="en-GB" dirty="0"/>
            </a:b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r>
              <a:rPr lang="en-GB" dirty="0" smtClean="0"/>
              <a:t>“The head of every man is Christ; and the head of the woman is the man; and the head of Christ is God” (1 Cor. 11:3). </a:t>
            </a:r>
          </a:p>
          <a:p>
            <a:r>
              <a:rPr lang="en-GB" dirty="0" smtClean="0"/>
              <a:t>Thus “Christ is God’s” (1 Cor. 3:23).</a:t>
            </a:r>
          </a:p>
          <a:p>
            <a:r>
              <a:rPr lang="en-GB" dirty="0" smtClean="0"/>
              <a:t>“The God and Father of our Lord Jesus Christ” (1 Pet. 1:3; Eph. 1:17) even after Christ’s ascension to heaven.</a:t>
            </a:r>
          </a:p>
          <a:p>
            <a:r>
              <a:rPr lang="en-GB" dirty="0" smtClean="0"/>
              <a:t>“The temple of my God...the name of my God...the city of my God” (Rev. 3:12). This proves that Jesus even now thinks of the Father as his God. He spoke of ascending “unto my Father, and your Father; and to my God, and your God” (Jn. 20:17). </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STUDY 8: Questions</a:t>
            </a:r>
            <a:br>
              <a:rPr lang="en-GB" dirty="0" smtClean="0"/>
            </a:br>
            <a:endParaRPr lang="en-GB" dirty="0"/>
          </a:p>
        </p:txBody>
      </p:sp>
      <p:sp>
        <p:nvSpPr>
          <p:cNvPr id="3" name="Content Placeholder 2"/>
          <p:cNvSpPr>
            <a:spLocks noGrp="1"/>
          </p:cNvSpPr>
          <p:nvPr>
            <p:ph sz="half" idx="1"/>
          </p:nvPr>
        </p:nvSpPr>
        <p:spPr/>
        <p:txBody>
          <a:bodyPr>
            <a:normAutofit fontScale="55000" lnSpcReduction="20000"/>
          </a:bodyPr>
          <a:lstStyle/>
          <a:p>
            <a:r>
              <a:rPr lang="en-GB" dirty="0" smtClean="0"/>
              <a:t>1. 	Does the Bible teach that God is a trinity?</a:t>
            </a:r>
          </a:p>
          <a:p>
            <a:r>
              <a:rPr lang="ru-RU" dirty="0" smtClean="0"/>
              <a:t> </a:t>
            </a:r>
            <a:endParaRPr lang="en-GB" dirty="0" smtClean="0"/>
          </a:p>
          <a:p>
            <a:r>
              <a:rPr lang="en-GB" dirty="0" smtClean="0"/>
              <a:t>2. 	List three differences between God and Jesus.</a:t>
            </a:r>
          </a:p>
          <a:p>
            <a:r>
              <a:rPr lang="ru-RU" dirty="0" smtClean="0"/>
              <a:t> </a:t>
            </a:r>
            <a:endParaRPr lang="en-GB" dirty="0" smtClean="0"/>
          </a:p>
          <a:p>
            <a:r>
              <a:rPr lang="en-GB" dirty="0" smtClean="0"/>
              <a:t>3. 	Jesus was different from us because:</a:t>
            </a:r>
          </a:p>
          <a:p>
            <a:pPr lvl="0"/>
            <a:r>
              <a:rPr lang="en-GB" dirty="0" smtClean="0"/>
              <a:t>He never sinned</a:t>
            </a:r>
          </a:p>
          <a:p>
            <a:pPr lvl="0"/>
            <a:r>
              <a:rPr lang="en-GB" dirty="0" smtClean="0"/>
              <a:t>He was God’s own begotten son</a:t>
            </a:r>
          </a:p>
          <a:p>
            <a:pPr lvl="0"/>
            <a:r>
              <a:rPr lang="en-GB" dirty="0" smtClean="0"/>
              <a:t>He could never have sinned</a:t>
            </a:r>
          </a:p>
          <a:p>
            <a:pPr lvl="0"/>
            <a:r>
              <a:rPr lang="en-GB" dirty="0" smtClean="0"/>
              <a:t>He was automatically made righteous by God</a:t>
            </a:r>
          </a:p>
          <a:p>
            <a:r>
              <a:rPr lang="ru-RU" dirty="0" smtClean="0"/>
              <a:t> </a:t>
            </a:r>
            <a:endParaRPr lang="en-GB" dirty="0" smtClean="0"/>
          </a:p>
          <a:p>
            <a:r>
              <a:rPr lang="en-GB" dirty="0" smtClean="0"/>
              <a:t>4. 	In which of the following ways was Jesus similar to 	God?</a:t>
            </a:r>
          </a:p>
          <a:p>
            <a:pPr lvl="0"/>
            <a:r>
              <a:rPr lang="en-GB" dirty="0" smtClean="0"/>
              <a:t>He had God’s nature in his life on earth</a:t>
            </a:r>
          </a:p>
          <a:p>
            <a:pPr lvl="0"/>
            <a:r>
              <a:rPr lang="en-GB" dirty="0" smtClean="0"/>
              <a:t>He had a perfect character like God</a:t>
            </a:r>
          </a:p>
          <a:p>
            <a:pPr lvl="0"/>
            <a:r>
              <a:rPr lang="en-GB" dirty="0" smtClean="0"/>
              <a:t>He knew as much as God</a:t>
            </a:r>
          </a:p>
          <a:p>
            <a:pPr lvl="0"/>
            <a:r>
              <a:rPr lang="en-GB" dirty="0" smtClean="0"/>
              <a:t>He was directly equal to God</a:t>
            </a:r>
          </a:p>
          <a:p>
            <a:endParaRPr lang="en-GB" dirty="0"/>
          </a:p>
        </p:txBody>
      </p:sp>
      <p:sp>
        <p:nvSpPr>
          <p:cNvPr id="4" name="Content Placeholder 3"/>
          <p:cNvSpPr>
            <a:spLocks noGrp="1"/>
          </p:cNvSpPr>
          <p:nvPr>
            <p:ph sz="half" idx="2"/>
          </p:nvPr>
        </p:nvSpPr>
        <p:spPr/>
        <p:txBody>
          <a:bodyPr>
            <a:normAutofit fontScale="55000" lnSpcReduction="20000"/>
          </a:bodyPr>
          <a:lstStyle/>
          <a:p>
            <a:r>
              <a:rPr lang="en-GB" dirty="0" smtClean="0"/>
              <a:t>5. 	In which of the following ways was Jesus like us?</a:t>
            </a:r>
          </a:p>
          <a:p>
            <a:pPr lvl="0"/>
            <a:r>
              <a:rPr lang="en-GB" dirty="0" smtClean="0"/>
              <a:t>He had all of our temptations and human experiences</a:t>
            </a:r>
          </a:p>
          <a:p>
            <a:pPr lvl="0"/>
            <a:r>
              <a:rPr lang="en-GB" dirty="0" smtClean="0"/>
              <a:t>He sinned while a young child</a:t>
            </a:r>
          </a:p>
          <a:p>
            <a:pPr lvl="0"/>
            <a:r>
              <a:rPr lang="en-GB" dirty="0" smtClean="0"/>
              <a:t>He needed salvation</a:t>
            </a:r>
          </a:p>
          <a:p>
            <a:pPr lvl="0"/>
            <a:r>
              <a:rPr lang="en-GB" dirty="0" smtClean="0"/>
              <a:t>He had human nature</a:t>
            </a:r>
          </a:p>
          <a:p>
            <a:r>
              <a:rPr lang="ru-RU" dirty="0" smtClean="0"/>
              <a:t> </a:t>
            </a:r>
            <a:endParaRPr lang="en-GB" dirty="0" smtClean="0"/>
          </a:p>
          <a:p>
            <a:r>
              <a:rPr lang="en-GB" dirty="0" smtClean="0"/>
              <a:t>6. 	Which of the following statements are true?</a:t>
            </a:r>
          </a:p>
          <a:p>
            <a:pPr lvl="0"/>
            <a:r>
              <a:rPr lang="en-GB" dirty="0" smtClean="0"/>
              <a:t>Jesus was of a perfect nature and perfect character</a:t>
            </a:r>
          </a:p>
          <a:p>
            <a:pPr lvl="0"/>
            <a:r>
              <a:rPr lang="en-GB" dirty="0" smtClean="0"/>
              <a:t>Jesus was of sinful nature but perfect character</a:t>
            </a:r>
          </a:p>
          <a:p>
            <a:pPr lvl="0"/>
            <a:r>
              <a:rPr lang="en-GB" dirty="0" smtClean="0"/>
              <a:t>Jesus was both very God and very man</a:t>
            </a:r>
          </a:p>
          <a:p>
            <a:pPr lvl="0"/>
            <a:r>
              <a:rPr lang="en-GB" dirty="0" smtClean="0"/>
              <a:t>Jesus had the nature of Adam before he sinned</a:t>
            </a:r>
          </a:p>
          <a:p>
            <a:r>
              <a:rPr lang="ru-RU" dirty="0" smtClean="0"/>
              <a:t> </a:t>
            </a:r>
            <a:endParaRPr lang="en-GB" dirty="0" smtClean="0"/>
          </a:p>
          <a:p>
            <a:r>
              <a:rPr lang="en-GB" dirty="0" smtClean="0"/>
              <a:t>7. 	</a:t>
            </a:r>
            <a:r>
              <a:rPr lang="en-GB" smtClean="0"/>
              <a:t>Was it possible for Jesus to sin?</a:t>
            </a: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8.1  Introduction</a:t>
            </a:r>
          </a:p>
        </p:txBody>
      </p:sp>
      <p:sp>
        <p:nvSpPr>
          <p:cNvPr id="3" name="Content Placeholder 2"/>
          <p:cNvSpPr>
            <a:spLocks noGrp="1"/>
          </p:cNvSpPr>
          <p:nvPr>
            <p:ph idx="1"/>
          </p:nvPr>
        </p:nvSpPr>
        <p:spPr/>
        <p:txBody>
          <a:bodyPr/>
          <a:lstStyle/>
          <a:p>
            <a:r>
              <a:rPr lang="en-GB" dirty="0" smtClean="0"/>
              <a:t>1 Tim. 2:5: “There is </a:t>
            </a:r>
            <a:r>
              <a:rPr lang="en-GB" b="1" i="1" dirty="0" smtClean="0"/>
              <a:t>one</a:t>
            </a:r>
            <a:r>
              <a:rPr lang="en-GB" dirty="0" smtClean="0"/>
              <a:t> God, </a:t>
            </a:r>
            <a:r>
              <a:rPr lang="en-GB" i="1" dirty="0" smtClean="0"/>
              <a:t>and</a:t>
            </a:r>
            <a:r>
              <a:rPr lang="en-GB" dirty="0" smtClean="0"/>
              <a:t> one </a:t>
            </a:r>
            <a:r>
              <a:rPr lang="en-GB" b="1" i="1" dirty="0" smtClean="0"/>
              <a:t>mediator</a:t>
            </a:r>
            <a:r>
              <a:rPr lang="en-GB" dirty="0" smtClean="0"/>
              <a:t> between God and men, the </a:t>
            </a:r>
            <a:r>
              <a:rPr lang="en-GB" b="1" i="1" dirty="0" smtClean="0"/>
              <a:t>man</a:t>
            </a:r>
            <a:r>
              <a:rPr lang="en-GB" dirty="0" smtClean="0"/>
              <a:t> Christ Jesus”.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lvl="1"/>
            <a:r>
              <a:rPr lang="en-GB" dirty="0" smtClean="0"/>
              <a:t>As there is only </a:t>
            </a:r>
            <a:r>
              <a:rPr lang="en-GB" i="1" dirty="0" smtClean="0"/>
              <a:t>one</a:t>
            </a:r>
            <a:r>
              <a:rPr lang="en-GB" dirty="0" smtClean="0"/>
              <a:t> God, it is impossible that Jesus could be God; if the Father is God and Jesus is also God, then there are two Gods. “But to us there is but one God, the Father” (1 Cor. 8:6). ‘God the Father’ is therefore the only God. It is therefore impossible that there can be a separate being called ‘God the Son’. Yahweh, the one God, is the Father (e.g. Is. 63:16; 64:8).</a:t>
            </a:r>
          </a:p>
          <a:p>
            <a:pPr lvl="1"/>
            <a:r>
              <a:rPr lang="en-GB" dirty="0" smtClean="0"/>
              <a:t>In addition to this one God, there is the mediator, the man Christ Jesus - “...</a:t>
            </a:r>
            <a:r>
              <a:rPr lang="en-GB" i="1" dirty="0" smtClean="0"/>
              <a:t>and</a:t>
            </a:r>
            <a:r>
              <a:rPr lang="en-GB" dirty="0" smtClean="0"/>
              <a:t> one mediator...”. That word “and” indicates a difference between Christ and God.</a:t>
            </a:r>
          </a:p>
          <a:p>
            <a:pPr lvl="1"/>
            <a:r>
              <a:rPr lang="en-GB" dirty="0" smtClean="0"/>
              <a:t>As Christ is the “mediator” it means that he is a go-between. A mediator between sinful man and sinless God cannot be sinless God Himself; it had to be a sinless man, of sinful human nature. “The </a:t>
            </a:r>
            <a:r>
              <a:rPr lang="en-GB" i="1" dirty="0" smtClean="0"/>
              <a:t>man</a:t>
            </a:r>
            <a:r>
              <a:rPr lang="en-GB" dirty="0" smtClean="0"/>
              <a:t> Christ Jesus” - even though he was writing after the ascension of Jesus, Paul does not speak of “the God Christ Jesus”.</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8.2  Differences Between God And Jesus</a:t>
            </a:r>
            <a:br>
              <a:rPr lang="en-GB" dirty="0"/>
            </a:br>
            <a:endParaRPr lang="en-GB" dirty="0"/>
          </a:p>
        </p:txBody>
      </p:sp>
      <p:sp>
        <p:nvSpPr>
          <p:cNvPr id="3" name="Content Placeholder 2"/>
          <p:cNvSpPr>
            <a:spLocks noGrp="1"/>
          </p:cNvSpPr>
          <p:nvPr>
            <p:ph idx="1"/>
          </p:nvPr>
        </p:nvSpPr>
        <p:spPr/>
        <p:txBody>
          <a:bodyPr/>
          <a:lstStyle/>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Differences Between God And Jesus</a:t>
            </a:r>
            <a:endParaRPr lang="en-GB" dirty="0"/>
          </a:p>
        </p:txBody>
      </p:sp>
      <p:sp>
        <p:nvSpPr>
          <p:cNvPr id="3" name="Content Placeholder 2"/>
          <p:cNvSpPr>
            <a:spLocks noGrp="1"/>
          </p:cNvSpPr>
          <p:nvPr>
            <p:ph sz="half" idx="1"/>
          </p:nvPr>
        </p:nvSpPr>
        <p:spPr/>
        <p:txBody>
          <a:bodyPr>
            <a:normAutofit fontScale="92500" lnSpcReduction="20000"/>
          </a:bodyPr>
          <a:lstStyle/>
          <a:p>
            <a:r>
              <a:rPr lang="en-GB" b="1" cap="small" dirty="0" smtClean="0"/>
              <a:t>God</a:t>
            </a:r>
            <a:endParaRPr lang="en-GB" dirty="0" smtClean="0"/>
          </a:p>
          <a:p>
            <a:r>
              <a:rPr lang="en-GB" dirty="0" smtClean="0"/>
              <a:t>“God cannot be tempted” (James 1:13).</a:t>
            </a:r>
          </a:p>
          <a:p>
            <a:endParaRPr lang="en-GB" dirty="0" smtClean="0"/>
          </a:p>
          <a:p>
            <a:r>
              <a:rPr lang="en-GB" dirty="0" smtClean="0"/>
              <a:t>God cannot die - He is immortal by nature (Ps. 90:2; 1 Tim. 6:16).</a:t>
            </a:r>
          </a:p>
          <a:p>
            <a:endParaRPr lang="en-GB" dirty="0" smtClean="0"/>
          </a:p>
          <a:p>
            <a:endParaRPr lang="en-GB" dirty="0" smtClean="0"/>
          </a:p>
          <a:p>
            <a:r>
              <a:rPr lang="en-GB" dirty="0" smtClean="0"/>
              <a:t>God cannot be seen by men (1 Tim. 6:16; Ex. 33:20).</a:t>
            </a:r>
          </a:p>
          <a:p>
            <a:endParaRPr lang="en-GB" dirty="0"/>
          </a:p>
        </p:txBody>
      </p:sp>
      <p:sp>
        <p:nvSpPr>
          <p:cNvPr id="4" name="Content Placeholder 3"/>
          <p:cNvSpPr>
            <a:spLocks noGrp="1"/>
          </p:cNvSpPr>
          <p:nvPr>
            <p:ph sz="half" idx="2"/>
          </p:nvPr>
        </p:nvSpPr>
        <p:spPr/>
        <p:txBody>
          <a:bodyPr>
            <a:normAutofit fontScale="92500" lnSpcReduction="20000"/>
          </a:bodyPr>
          <a:lstStyle/>
          <a:p>
            <a:r>
              <a:rPr lang="en-GB" b="1" cap="small" dirty="0" smtClean="0"/>
              <a:t>Jesus</a:t>
            </a:r>
            <a:endParaRPr lang="en-GB" dirty="0" smtClean="0"/>
          </a:p>
          <a:p>
            <a:r>
              <a:rPr lang="en-GB" dirty="0" smtClean="0"/>
              <a:t>Christ “was in all points tempted like as we are” (Heb. 4:15).</a:t>
            </a:r>
          </a:p>
          <a:p>
            <a:r>
              <a:rPr lang="en-GB" dirty="0" smtClean="0"/>
              <a:t>Christ died and was in the grave for three days (Mt. 12:40; 16:21). He was once under the “dominion” of death (Rom. 6:9).</a:t>
            </a:r>
          </a:p>
          <a:p>
            <a:r>
              <a:rPr lang="en-GB" dirty="0" smtClean="0"/>
              <a:t>Men saw Jesus and handled him (1 Jn. 1:1 emphasises this).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8.3  The Nature Of Jesus</a:t>
            </a:r>
            <a:br>
              <a:rPr lang="en-GB" dirty="0"/>
            </a:br>
            <a:endParaRPr lang="en-GB" dirty="0"/>
          </a:p>
        </p:txBody>
      </p:sp>
      <p:sp>
        <p:nvSpPr>
          <p:cNvPr id="3" name="Content Placeholder 2"/>
          <p:cNvSpPr>
            <a:spLocks noGrp="1"/>
          </p:cNvSpPr>
          <p:nvPr>
            <p:ph idx="1"/>
          </p:nvPr>
        </p:nvSpPr>
        <p:spPr/>
        <p:txBody>
          <a:bodyPr/>
          <a:lstStyle/>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Tempted Like Us</a:t>
            </a:r>
            <a:endParaRPr lang="en-GB" dirty="0"/>
          </a:p>
        </p:txBody>
      </p:sp>
      <p:sp>
        <p:nvSpPr>
          <p:cNvPr id="3" name="Content Placeholder 2"/>
          <p:cNvSpPr>
            <a:spLocks noGrp="1"/>
          </p:cNvSpPr>
          <p:nvPr>
            <p:ph idx="1"/>
          </p:nvPr>
        </p:nvSpPr>
        <p:spPr/>
        <p:txBody>
          <a:bodyPr>
            <a:normAutofit/>
          </a:bodyPr>
          <a:lstStyle/>
          <a:p>
            <a:r>
              <a:rPr lang="en-GB" dirty="0" smtClean="0"/>
              <a:t>“We have not an high priest which cannot be touched with the feeling of our infirmities; but was in all points tempted like us” (Heb. 4:15).</a:t>
            </a:r>
          </a:p>
          <a:p>
            <a:r>
              <a:rPr lang="en-GB" dirty="0" smtClean="0"/>
              <a:t>The desires which are the basis of our temptations come from within us (Mk. 7:15-23), from within our human nature (James 1:13-15). It was necessary, therefore, that Christ should be of human nature so that he could experience and overcome these temptations.</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Of Our Nature Completely</a:t>
            </a:r>
            <a:endParaRPr lang="en-GB" dirty="0"/>
          </a:p>
        </p:txBody>
      </p:sp>
      <p:sp>
        <p:nvSpPr>
          <p:cNvPr id="3" name="Content Placeholder 2"/>
          <p:cNvSpPr>
            <a:spLocks noGrp="1"/>
          </p:cNvSpPr>
          <p:nvPr>
            <p:ph idx="1"/>
          </p:nvPr>
        </p:nvSpPr>
        <p:spPr/>
        <p:txBody>
          <a:bodyPr>
            <a:normAutofit lnSpcReduction="10000"/>
          </a:bodyPr>
          <a:lstStyle/>
          <a:p>
            <a:r>
              <a:rPr lang="en-GB" dirty="0" smtClean="0"/>
              <a:t>Heb. 2:14-18 : “As the children (us) are partakers of flesh and blood (human nature), he (Christ) also himself likewise partook of the same (nature); that through death he might destroy...the devil...For truly he took not on him the nature of angels; but he took on him the (nature of the) seed of Abraham. Wherefore in all things it was appropriate that he be made like unto his brothers, that he might be a merciful and faithful high priest... to make reconciliation for the sins of the people. For in that he himself has suffered being tempted, he is able to help them that are tempted”.</a:t>
            </a:r>
          </a:p>
          <a:p>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TotalTime>
  <Words>864</Words>
  <Application>Microsoft Office PowerPoint</Application>
  <PresentationFormat>On-screen Show (4:3)</PresentationFormat>
  <Paragraphs>77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  Bible Basics Study 8: The Nature Of Jesus</vt:lpstr>
      <vt:lpstr>www.biblebasicsonline.com www.carelinks.net Email: info@carelinks.net </vt:lpstr>
      <vt:lpstr>8.1  Introduction</vt:lpstr>
      <vt:lpstr>Slide 4</vt:lpstr>
      <vt:lpstr>8.2  Differences Between God And Jesus </vt:lpstr>
      <vt:lpstr>Differences Between God And Jesus</vt:lpstr>
      <vt:lpstr>8.3  The Nature Of Jesus </vt:lpstr>
      <vt:lpstr>Tempted Like Us</vt:lpstr>
      <vt:lpstr>Of Our Nature Completely</vt:lpstr>
      <vt:lpstr>Slide 10</vt:lpstr>
      <vt:lpstr>8.4  The Humanity Of Jesus </vt:lpstr>
      <vt:lpstr>Slide 12</vt:lpstr>
      <vt:lpstr>The Growth of Jesus</vt:lpstr>
      <vt:lpstr>Christ’s Need Of Salvation </vt:lpstr>
      <vt:lpstr>  8.5  The Relationship Of God With Jesus </vt:lpstr>
      <vt:lpstr>Slide 16</vt:lpstr>
      <vt:lpstr>www.biblebasicsonline.com www.carelinks.net Email: info@carelinks.net </vt:lpstr>
      <vt:lpstr>STUDY 8: Questions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13</cp:revision>
  <dcterms:created xsi:type="dcterms:W3CDTF">2012-04-16T19:39:19Z</dcterms:created>
  <dcterms:modified xsi:type="dcterms:W3CDTF">2012-06-14T21:26:51Z</dcterms:modified>
</cp:coreProperties>
</file>