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29" r:id="rId2"/>
    <p:sldId id="332" r:id="rId3"/>
    <p:sldId id="330" r:id="rId4"/>
    <p:sldId id="258" r:id="rId5"/>
    <p:sldId id="265" r:id="rId6"/>
    <p:sldId id="266" r:id="rId7"/>
    <p:sldId id="259" r:id="rId8"/>
    <p:sldId id="260" r:id="rId9"/>
    <p:sldId id="261" r:id="rId10"/>
    <p:sldId id="262" r:id="rId11"/>
    <p:sldId id="263" r:id="rId12"/>
    <p:sldId id="264" r:id="rId13"/>
    <p:sldId id="267" r:id="rId14"/>
    <p:sldId id="268" r:id="rId15"/>
    <p:sldId id="269" r:id="rId16"/>
    <p:sldId id="270" r:id="rId17"/>
    <p:sldId id="326" r:id="rId18"/>
    <p:sldId id="271" r:id="rId19"/>
    <p:sldId id="272" r:id="rId20"/>
    <p:sldId id="282" r:id="rId21"/>
    <p:sldId id="275" r:id="rId22"/>
    <p:sldId id="276" r:id="rId23"/>
    <p:sldId id="277" r:id="rId24"/>
    <p:sldId id="281" r:id="rId25"/>
    <p:sldId id="278" r:id="rId26"/>
    <p:sldId id="328" r:id="rId27"/>
    <p:sldId id="279" r:id="rId28"/>
    <p:sldId id="284" r:id="rId29"/>
    <p:sldId id="283" r:id="rId30"/>
    <p:sldId id="280" r:id="rId31"/>
    <p:sldId id="285" r:id="rId32"/>
    <p:sldId id="286" r:id="rId33"/>
    <p:sldId id="256" r:id="rId34"/>
    <p:sldId id="257" r:id="rId35"/>
    <p:sldId id="273" r:id="rId36"/>
    <p:sldId id="274" r:id="rId37"/>
    <p:sldId id="303" r:id="rId38"/>
    <p:sldId id="304" r:id="rId39"/>
    <p:sldId id="327" r:id="rId40"/>
    <p:sldId id="321" r:id="rId41"/>
    <p:sldId id="322" r:id="rId42"/>
    <p:sldId id="323" r:id="rId43"/>
    <p:sldId id="324" r:id="rId44"/>
    <p:sldId id="325" r:id="rId45"/>
    <p:sldId id="287" r:id="rId46"/>
    <p:sldId id="310" r:id="rId47"/>
    <p:sldId id="306" r:id="rId48"/>
    <p:sldId id="316" r:id="rId49"/>
    <p:sldId id="291" r:id="rId50"/>
    <p:sldId id="294" r:id="rId51"/>
    <p:sldId id="289" r:id="rId52"/>
    <p:sldId id="333" r:id="rId53"/>
    <p:sldId id="331" r:id="rId5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GB"/>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GB"/>
          </a:p>
        </p:txBody>
      </p:sp>
      <p:sp>
        <p:nvSpPr>
          <p:cNvPr id="40" name="Rectangle 38"/>
          <p:cNvSpPr>
            <a:spLocks noGrp="1" noChangeArrowheads="1"/>
          </p:cNvSpPr>
          <p:nvPr>
            <p:ph type="ftr" sz="quarter" idx="11"/>
          </p:nvPr>
        </p:nvSpPr>
        <p:spPr/>
        <p:txBody>
          <a:bodyPr/>
          <a:lstStyle>
            <a:lvl1pPr>
              <a:defRPr/>
            </a:lvl1pPr>
          </a:lstStyle>
          <a:p>
            <a:pPr>
              <a:defRPr/>
            </a:pPr>
            <a:endParaRPr lang="en-GB"/>
          </a:p>
        </p:txBody>
      </p:sp>
      <p:sp>
        <p:nvSpPr>
          <p:cNvPr id="41" name="Rectangle 41"/>
          <p:cNvSpPr>
            <a:spLocks noGrp="1" noChangeArrowheads="1"/>
          </p:cNvSpPr>
          <p:nvPr>
            <p:ph type="sldNum" sz="quarter" idx="12"/>
          </p:nvPr>
        </p:nvSpPr>
        <p:spPr/>
        <p:txBody>
          <a:bodyPr/>
          <a:lstStyle>
            <a:lvl1pPr>
              <a:defRPr/>
            </a:lvl1pPr>
          </a:lstStyle>
          <a:p>
            <a:pPr>
              <a:defRPr/>
            </a:pPr>
            <a:fld id="{69192C78-466A-46EB-BC65-A7C6563A74E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3754EA98-1AD7-4558-9D84-64D723E086D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BB28E22A-19A4-4533-AF13-B0A7A38B363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756BBEF5-F9EC-43FC-867E-98B8F287444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FB3B94CB-061A-4334-B61C-F3C83003854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679D38CD-7273-4A51-9347-71126CA127E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9"/>
          <p:cNvSpPr>
            <a:spLocks noGrp="1" noChangeArrowheads="1"/>
          </p:cNvSpPr>
          <p:nvPr>
            <p:ph type="dt" sz="half" idx="10"/>
          </p:nvPr>
        </p:nvSpPr>
        <p:spPr>
          <a:ln/>
        </p:spPr>
        <p:txBody>
          <a:bodyPr/>
          <a:lstStyle>
            <a:lvl1pPr>
              <a:defRPr/>
            </a:lvl1pPr>
          </a:lstStyle>
          <a:p>
            <a:pPr>
              <a:defRPr/>
            </a:pPr>
            <a:endParaRPr lang="en-GB"/>
          </a:p>
        </p:txBody>
      </p:sp>
      <p:sp>
        <p:nvSpPr>
          <p:cNvPr id="8" name="Rectangle 40"/>
          <p:cNvSpPr>
            <a:spLocks noGrp="1" noChangeArrowheads="1"/>
          </p:cNvSpPr>
          <p:nvPr>
            <p:ph type="ftr" sz="quarter" idx="11"/>
          </p:nvPr>
        </p:nvSpPr>
        <p:spPr>
          <a:ln/>
        </p:spPr>
        <p:txBody>
          <a:bodyPr/>
          <a:lstStyle>
            <a:lvl1pPr>
              <a:defRPr/>
            </a:lvl1pPr>
          </a:lstStyle>
          <a:p>
            <a:pPr>
              <a:defRPr/>
            </a:pPr>
            <a:endParaRPr lang="en-GB"/>
          </a:p>
        </p:txBody>
      </p:sp>
      <p:sp>
        <p:nvSpPr>
          <p:cNvPr id="9" name="Rectangle 41"/>
          <p:cNvSpPr>
            <a:spLocks noGrp="1" noChangeArrowheads="1"/>
          </p:cNvSpPr>
          <p:nvPr>
            <p:ph type="sldNum" sz="quarter" idx="12"/>
          </p:nvPr>
        </p:nvSpPr>
        <p:spPr>
          <a:ln/>
        </p:spPr>
        <p:txBody>
          <a:bodyPr/>
          <a:lstStyle>
            <a:lvl1pPr>
              <a:defRPr/>
            </a:lvl1pPr>
          </a:lstStyle>
          <a:p>
            <a:pPr>
              <a:defRPr/>
            </a:pPr>
            <a:fld id="{32176279-2D32-468F-A9F7-BAC3AD5D9B9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9"/>
          <p:cNvSpPr>
            <a:spLocks noGrp="1" noChangeArrowheads="1"/>
          </p:cNvSpPr>
          <p:nvPr>
            <p:ph type="dt" sz="half" idx="10"/>
          </p:nvPr>
        </p:nvSpPr>
        <p:spPr>
          <a:ln/>
        </p:spPr>
        <p:txBody>
          <a:bodyPr/>
          <a:lstStyle>
            <a:lvl1pPr>
              <a:defRPr/>
            </a:lvl1pPr>
          </a:lstStyle>
          <a:p>
            <a:pPr>
              <a:defRPr/>
            </a:pPr>
            <a:endParaRPr lang="en-GB"/>
          </a:p>
        </p:txBody>
      </p:sp>
      <p:sp>
        <p:nvSpPr>
          <p:cNvPr id="4" name="Rectangle 40"/>
          <p:cNvSpPr>
            <a:spLocks noGrp="1" noChangeArrowheads="1"/>
          </p:cNvSpPr>
          <p:nvPr>
            <p:ph type="ftr" sz="quarter" idx="11"/>
          </p:nvPr>
        </p:nvSpPr>
        <p:spPr>
          <a:ln/>
        </p:spPr>
        <p:txBody>
          <a:bodyPr/>
          <a:lstStyle>
            <a:lvl1pPr>
              <a:defRPr/>
            </a:lvl1pPr>
          </a:lstStyle>
          <a:p>
            <a:pPr>
              <a:defRPr/>
            </a:pPr>
            <a:endParaRPr lang="en-GB"/>
          </a:p>
        </p:txBody>
      </p:sp>
      <p:sp>
        <p:nvSpPr>
          <p:cNvPr id="5" name="Rectangle 41"/>
          <p:cNvSpPr>
            <a:spLocks noGrp="1" noChangeArrowheads="1"/>
          </p:cNvSpPr>
          <p:nvPr>
            <p:ph type="sldNum" sz="quarter" idx="12"/>
          </p:nvPr>
        </p:nvSpPr>
        <p:spPr>
          <a:ln/>
        </p:spPr>
        <p:txBody>
          <a:bodyPr/>
          <a:lstStyle>
            <a:lvl1pPr>
              <a:defRPr/>
            </a:lvl1pPr>
          </a:lstStyle>
          <a:p>
            <a:pPr>
              <a:defRPr/>
            </a:pPr>
            <a:fld id="{6E2B362E-F5C6-41C1-A78F-A87788A30E2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GB"/>
          </a:p>
        </p:txBody>
      </p:sp>
      <p:sp>
        <p:nvSpPr>
          <p:cNvPr id="3" name="Rectangle 40"/>
          <p:cNvSpPr>
            <a:spLocks noGrp="1" noChangeArrowheads="1"/>
          </p:cNvSpPr>
          <p:nvPr>
            <p:ph type="ftr" sz="quarter" idx="11"/>
          </p:nvPr>
        </p:nvSpPr>
        <p:spPr>
          <a:ln/>
        </p:spPr>
        <p:txBody>
          <a:bodyPr/>
          <a:lstStyle>
            <a:lvl1pPr>
              <a:defRPr/>
            </a:lvl1pPr>
          </a:lstStyle>
          <a:p>
            <a:pPr>
              <a:defRPr/>
            </a:pPr>
            <a:endParaRPr lang="en-GB"/>
          </a:p>
        </p:txBody>
      </p:sp>
      <p:sp>
        <p:nvSpPr>
          <p:cNvPr id="4" name="Rectangle 41"/>
          <p:cNvSpPr>
            <a:spLocks noGrp="1" noChangeArrowheads="1"/>
          </p:cNvSpPr>
          <p:nvPr>
            <p:ph type="sldNum" sz="quarter" idx="12"/>
          </p:nvPr>
        </p:nvSpPr>
        <p:spPr>
          <a:ln/>
        </p:spPr>
        <p:txBody>
          <a:bodyPr/>
          <a:lstStyle>
            <a:lvl1pPr>
              <a:defRPr/>
            </a:lvl1pPr>
          </a:lstStyle>
          <a:p>
            <a:pPr>
              <a:defRPr/>
            </a:pPr>
            <a:fld id="{61FA287B-5B2D-4ECD-97FB-C3F8F0981C4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ED5F8982-588F-4ADA-A8AA-3B05C28E236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29ADD7EC-5F54-480F-A3BB-9A40553816F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0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20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20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20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20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20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D53E9C-EAB5-4FCC-B333-755F3D4DB2A7}"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b="1" dirty="0" smtClean="0"/>
              <a:t>Bible Basics</a:t>
            </a:r>
            <a:br>
              <a:rPr lang="en-GB" b="1" dirty="0" smtClean="0"/>
            </a:br>
            <a:r>
              <a:rPr lang="en-GB" b="1" dirty="0" smtClean="0"/>
              <a:t>Study </a:t>
            </a:r>
            <a:r>
              <a:rPr lang="en-GB" b="1" dirty="0"/>
              <a:t>6: God And Evil</a:t>
            </a:r>
            <a:r>
              <a:rPr lang="en-GB" dirty="0"/>
              <a:t/>
            </a:r>
            <a:br>
              <a:rPr lang="en-GB" dirty="0"/>
            </a:br>
            <a:endParaRPr lang="en-GB" dirty="0"/>
          </a:p>
        </p:txBody>
      </p:sp>
      <p:sp>
        <p:nvSpPr>
          <p:cNvPr id="3" name="Subtitle 2"/>
          <p:cNvSpPr>
            <a:spLocks noGrp="1"/>
          </p:cNvSpPr>
          <p:nvPr>
            <p:ph type="subTitle" idx="1"/>
          </p:nvPr>
        </p:nvSpPr>
        <p:spPr/>
        <p:txBody>
          <a:bodyPr/>
          <a:lstStyle/>
          <a:p>
            <a:pP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God Is Greater Than ‘Satan’; Adversaries Help Us To Salvation</a:t>
            </a:r>
          </a:p>
        </p:txBody>
      </p:sp>
      <p:sp>
        <p:nvSpPr>
          <p:cNvPr id="8195" name="Rectangle 3"/>
          <p:cNvSpPr>
            <a:spLocks noGrp="1" noChangeArrowheads="1"/>
          </p:cNvSpPr>
          <p:nvPr>
            <p:ph type="body" idx="1"/>
          </p:nvPr>
        </p:nvSpPr>
        <p:spPr>
          <a:xfrm>
            <a:off x="395288" y="2492375"/>
            <a:ext cx="8748712" cy="3638550"/>
          </a:xfrm>
        </p:spPr>
        <p:txBody>
          <a:bodyPr/>
          <a:lstStyle/>
          <a:p>
            <a:pPr eaLnBrk="1" hangingPunct="1">
              <a:defRPr/>
            </a:pPr>
            <a:r>
              <a:rPr lang="en-GB" dirty="0" smtClean="0"/>
              <a:t>1Cor. 5:5  you are to deliver this man to Satan for the destruction of the flesh, so that his spirit may be saved in the day of the Lord.</a:t>
            </a:r>
            <a:endParaRPr lang="en-US" dirty="0" smtClean="0"/>
          </a:p>
          <a:p>
            <a:pPr eaLnBrk="1" hangingPunct="1">
              <a:defRPr/>
            </a:pPr>
            <a:r>
              <a:rPr lang="en-GB" dirty="0" smtClean="0"/>
              <a:t>1Tim. 1:20 among whom are </a:t>
            </a:r>
            <a:r>
              <a:rPr lang="en-GB" dirty="0" err="1" smtClean="0"/>
              <a:t>Hymenaeus</a:t>
            </a:r>
            <a:r>
              <a:rPr lang="en-GB" dirty="0" smtClean="0"/>
              <a:t> and Alexander, whom I have handed over to Satan that they may learn not to blaspheme.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idx="1"/>
          </p:nvPr>
        </p:nvSpPr>
        <p:spPr/>
        <p:txBody>
          <a:bodyPr/>
          <a:lstStyle/>
          <a:p>
            <a:pPr eaLnBrk="1" hangingPunct="1">
              <a:defRPr/>
            </a:pPr>
            <a:r>
              <a:rPr lang="en-GB" dirty="0" smtClean="0"/>
              <a:t>Romans 6:23  For the wages of sin is death, but the free gift of God is eternal life in Christ Jesus our Lord.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US" smtClean="0"/>
          </a:p>
        </p:txBody>
      </p:sp>
      <p:sp>
        <p:nvSpPr>
          <p:cNvPr id="10243"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13316" name="Picture 4" descr="devil_judgment"/>
          <p:cNvPicPr>
            <a:picLocks noChangeAspect="1" noChangeArrowheads="1"/>
          </p:cNvPicPr>
          <p:nvPr/>
        </p:nvPicPr>
        <p:blipFill>
          <a:blip r:embed="rId2" cstate="print"/>
          <a:srcRect/>
          <a:stretch>
            <a:fillRect/>
          </a:stretch>
        </p:blipFill>
        <p:spPr bwMode="auto">
          <a:xfrm>
            <a:off x="2192338" y="0"/>
            <a:ext cx="4645025"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Sin From Within</a:t>
            </a:r>
          </a:p>
        </p:txBody>
      </p:sp>
      <p:sp>
        <p:nvSpPr>
          <p:cNvPr id="13315" name="Rectangle 3"/>
          <p:cNvSpPr>
            <a:spLocks noGrp="1" noChangeArrowheads="1"/>
          </p:cNvSpPr>
          <p:nvPr>
            <p:ph type="body" idx="1"/>
          </p:nvPr>
        </p:nvSpPr>
        <p:spPr>
          <a:xfrm>
            <a:off x="468313" y="2492375"/>
            <a:ext cx="8218487" cy="3638550"/>
          </a:xfrm>
        </p:spPr>
        <p:txBody>
          <a:bodyPr/>
          <a:lstStyle/>
          <a:p>
            <a:pPr eaLnBrk="1" hangingPunct="1">
              <a:defRPr/>
            </a:pPr>
            <a:r>
              <a:rPr lang="en-GB" sz="2400" dirty="0" smtClean="0"/>
              <a:t>Mark 7:15,21-23  There is nothing outside a person that by going into him can defile him, but the things that come out of a person are what defile him.</a:t>
            </a:r>
            <a:r>
              <a:rPr lang="zh-CN" altLang="en-US" sz="2400" dirty="0" smtClean="0">
                <a:ea typeface="宋体" charset="-122"/>
              </a:rPr>
              <a:t> </a:t>
            </a:r>
            <a:r>
              <a:rPr lang="en-GB" sz="2400" dirty="0" smtClean="0"/>
              <a:t>For from within, out of the heart of man, come evil thoughts, sexual immorality, theft, murder, adultery, coveting, wickedness, deceit, sensuality, envy, slander, pride, foolishness. All these evil things come from within, and they defile a person.</a:t>
            </a:r>
            <a:endParaRPr lang="ja-JP" altLang="en-US" sz="2400" smtClean="0">
              <a:ea typeface="ＭＳ Ｐゴシック" charset="-128"/>
            </a:endParaRPr>
          </a:p>
          <a:p>
            <a:pPr eaLnBrk="1" hangingPunct="1">
              <a:defRPr/>
            </a:pPr>
            <a:endParaRPr lang="en-GB" altLang="zh-CN" sz="2400" dirty="0" smtClean="0">
              <a:ea typeface="宋体" charset="-122"/>
            </a:endParaRPr>
          </a:p>
          <a:p>
            <a:pPr eaLnBrk="1" hangingPunct="1">
              <a:defRPr/>
            </a:pP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en-US" smtClean="0"/>
          </a:p>
        </p:txBody>
      </p:sp>
      <p:sp>
        <p:nvSpPr>
          <p:cNvPr id="14339" name="Rectangle 3"/>
          <p:cNvSpPr>
            <a:spLocks noGrp="1" noChangeArrowheads="1"/>
          </p:cNvSpPr>
          <p:nvPr>
            <p:ph type="body" idx="1"/>
          </p:nvPr>
        </p:nvSpPr>
        <p:spPr/>
        <p:txBody>
          <a:bodyPr/>
          <a:lstStyle/>
          <a:p>
            <a:pPr eaLnBrk="1" hangingPunct="1">
              <a:defRPr/>
            </a:pPr>
            <a:r>
              <a:rPr lang="en-GB" dirty="0" smtClean="0"/>
              <a:t>Genesis 8:21  the LORD said in his heart, "I will never again curse the ground because of man, for the intention of man's heart is evil from his youth”.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idx="1"/>
          </p:nvPr>
        </p:nvSpPr>
        <p:spPr>
          <a:xfrm>
            <a:off x="179388" y="333375"/>
            <a:ext cx="8964612" cy="5797550"/>
          </a:xfrm>
        </p:spPr>
        <p:txBody>
          <a:bodyPr/>
          <a:lstStyle/>
          <a:p>
            <a:pPr eaLnBrk="1" hangingPunct="1">
              <a:defRPr/>
            </a:pPr>
            <a:r>
              <a:rPr lang="en-GB" dirty="0" smtClean="0"/>
              <a:t>James 1:13-15  Let no one say when he is tempted, “I am being tempted by God,” for God cannot be tempted with evil, and he himself tempts no one. But each person is tempted when he is lured and enticed by his own desire.  Then desire when it has conceived gives birth to sin, and sin when it is fully grown brings forth death. </a:t>
            </a:r>
            <a:endParaRPr lang="ja-JP" altLang="en-US" smtClean="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smtClean="0"/>
          </a:p>
        </p:txBody>
      </p:sp>
      <p:sp>
        <p:nvSpPr>
          <p:cNvPr id="16387" name="Rectangle 3"/>
          <p:cNvSpPr>
            <a:spLocks noGrp="1" noChangeArrowheads="1"/>
          </p:cNvSpPr>
          <p:nvPr>
            <p:ph type="body" idx="1"/>
          </p:nvPr>
        </p:nvSpPr>
        <p:spPr>
          <a:xfrm>
            <a:off x="323850" y="333375"/>
            <a:ext cx="8362950" cy="5797550"/>
          </a:xfrm>
        </p:spPr>
        <p:txBody>
          <a:bodyPr/>
          <a:lstStyle/>
          <a:p>
            <a:pPr eaLnBrk="1" hangingPunct="1">
              <a:defRPr/>
            </a:pPr>
            <a:r>
              <a:rPr lang="en-GB" sz="2400" dirty="0" smtClean="0"/>
              <a:t>Romans 7:15-18   For I do not understand my own actions. For I do not do what I want, but I do the very thing I hate. Now if I do what I do not want, I agree with the law, that it is good. So now it is no longer I who do it, but sin that dwells within me. For I know that nothing good dwells in me, that is, in my flesh. For I have the desire to do what is right, but not the ability to carry it out. 	</a:t>
            </a:r>
            <a:endParaRPr lang="en-US" sz="2000" dirty="0" smtClean="0"/>
          </a:p>
          <a:p>
            <a:pPr eaLnBrk="1" hangingPunct="1">
              <a:lnSpc>
                <a:spcPct val="80000"/>
              </a:lnSpc>
              <a:defRPr/>
            </a:pPr>
            <a:endParaRPr lang="en-GB"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smtClean="0"/>
          </a:p>
        </p:txBody>
      </p:sp>
      <p:sp>
        <p:nvSpPr>
          <p:cNvPr id="3" name="Content Placeholder 2"/>
          <p:cNvSpPr>
            <a:spLocks noGrp="1"/>
          </p:cNvSpPr>
          <p:nvPr>
            <p:ph idx="1"/>
          </p:nvPr>
        </p:nvSpPr>
        <p:spPr>
          <a:xfrm>
            <a:off x="323850" y="333375"/>
            <a:ext cx="8362950" cy="5797550"/>
          </a:xfrm>
        </p:spPr>
        <p:txBody>
          <a:bodyPr/>
          <a:lstStyle/>
          <a:p>
            <a:pPr eaLnBrk="1" hangingPunct="1">
              <a:defRPr/>
            </a:pPr>
            <a:r>
              <a:rPr lang="en-GB" sz="2400" dirty="0" smtClean="0"/>
              <a:t>Rom. 7:19-23  For I do not do the good I want, but the evil I do not want is what I keep on doing. Now if I do what I do not want, it is no longer I who do it, but sin that dwells within me.   So I find it to be a law that when I want to do right, evil lies close at hand. For I delight in the law of God, in my inner being, but I see in my members another law waging war against the law of my mind and making me captive to the law of sin that dwells in my members.</a:t>
            </a:r>
            <a:endParaRPr lang="ja-JP" altLang="en-US" sz="2400" smtClean="0">
              <a:ea typeface="ＭＳ Ｐゴシック" charset="-128"/>
            </a:endParaRP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type="body" idx="1"/>
          </p:nvPr>
        </p:nvSpPr>
        <p:spPr>
          <a:xfrm>
            <a:off x="250825" y="188913"/>
            <a:ext cx="8435975" cy="5942012"/>
          </a:xfrm>
        </p:spPr>
        <p:txBody>
          <a:bodyPr/>
          <a:lstStyle/>
          <a:p>
            <a:pPr eaLnBrk="1" hangingPunct="1">
              <a:defRPr/>
            </a:pPr>
            <a:r>
              <a:rPr lang="en-US" sz="2800" dirty="0" smtClean="0"/>
              <a:t>Jeremiah 17:9  </a:t>
            </a:r>
            <a:r>
              <a:rPr lang="en-GB" sz="2800" dirty="0" smtClean="0"/>
              <a:t>The heart is deceitful above all things, and desperately sick; who can understand it?</a:t>
            </a:r>
            <a:endParaRPr lang="en-US" sz="2800" dirty="0" smtClean="0"/>
          </a:p>
          <a:p>
            <a:pPr eaLnBrk="1" hangingPunct="1">
              <a:defRPr/>
            </a:pPr>
            <a:r>
              <a:rPr lang="en-US" sz="2800" dirty="0" smtClean="0"/>
              <a:t>Jer. 18:12  </a:t>
            </a:r>
            <a:r>
              <a:rPr lang="en-GB" sz="2800" dirty="0" smtClean="0"/>
              <a:t>"But they say, 'That is in vain! We will follow our own plans, and will every one act according to the stubbornness of his evil heart.’</a:t>
            </a:r>
            <a:endParaRPr lang="en-US" sz="2800" dirty="0" smtClean="0"/>
          </a:p>
          <a:p>
            <a:pPr eaLnBrk="1" hangingPunct="1">
              <a:defRPr/>
            </a:pPr>
            <a:r>
              <a:rPr lang="en-GB" sz="2800" dirty="0" smtClean="0"/>
              <a:t>Eph. 4:18   They are darkened in their understanding, alienated from the life of God because of the ignorance that is in them, due to their hardness of heart.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eaLnBrk="1" hangingPunct="1">
              <a:defRPr/>
            </a:pPr>
            <a:r>
              <a:rPr lang="en-GB" b="1" dirty="0" smtClean="0"/>
              <a:t>Psalm 119:11</a:t>
            </a:r>
            <a:r>
              <a:rPr lang="en-GB" dirty="0" smtClean="0"/>
              <a:t>   I have stored up your word in my heart, that I might not sin against you.   </a:t>
            </a:r>
            <a:endParaRPr lang="ja-JP" altLang="en-US" smtClean="0">
              <a:ea typeface="ＭＳ Ｐゴシック" charset="-128"/>
            </a:endParaRPr>
          </a:p>
          <a:p>
            <a:pPr eaLnBrk="1" hangingPunct="1">
              <a:defRPr/>
            </a:pPr>
            <a:endParaRPr lang="en-US"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2646362"/>
          </a:xfrm>
        </p:spPr>
        <p:txBody>
          <a:bodyPr/>
          <a:lstStyle/>
          <a:p>
            <a:pPr eaLnBrk="1" hangingPunct="1">
              <a:defRPr/>
            </a:pPr>
            <a:r>
              <a:rPr lang="en-GB" dirty="0" smtClean="0"/>
              <a:t>The Word “Satan” In The Bible</a:t>
            </a:r>
            <a:br>
              <a:rPr lang="en-GB" dirty="0" smtClean="0"/>
            </a:br>
            <a:r>
              <a:rPr lang="en-GB" dirty="0" smtClean="0"/>
              <a:t/>
            </a:r>
            <a:br>
              <a:rPr lang="en-GB" dirty="0" smtClean="0"/>
            </a:br>
            <a:endParaRPr lang="en-GB" dirty="0" smtClean="0"/>
          </a:p>
        </p:txBody>
      </p:sp>
      <p:sp>
        <p:nvSpPr>
          <p:cNvPr id="31747"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p:txBody>
          <a:bodyPr/>
          <a:lstStyle/>
          <a:p>
            <a:pPr eaLnBrk="1" hangingPunct="1">
              <a:defRPr/>
            </a:pPr>
            <a:r>
              <a:rPr lang="en-GB" dirty="0" smtClean="0"/>
              <a:t>1Kings 11:14  And the LORD raised up an </a:t>
            </a:r>
            <a:r>
              <a:rPr lang="en-GB" dirty="0" smtClean="0">
                <a:solidFill>
                  <a:srgbClr val="00B050"/>
                </a:solidFill>
              </a:rPr>
              <a:t>adversary </a:t>
            </a:r>
            <a:r>
              <a:rPr lang="en-GB" dirty="0" smtClean="0"/>
              <a:t>against Solomon, Hadad the Edomite.</a:t>
            </a:r>
          </a:p>
          <a:p>
            <a:pPr eaLnBrk="1" hangingPunct="1">
              <a:buFont typeface="Wingdings" pitchFamily="2" charset="2"/>
              <a:buNone/>
              <a:defRPr/>
            </a:pPr>
            <a:r>
              <a:rPr lang="en-US" dirty="0" smtClean="0"/>
              <a:t> 1Kings 11:</a:t>
            </a:r>
            <a:r>
              <a:rPr lang="en-GB" dirty="0" smtClean="0"/>
              <a:t>23  God also raised up as an </a:t>
            </a:r>
            <a:r>
              <a:rPr lang="en-GB" dirty="0" smtClean="0">
                <a:solidFill>
                  <a:srgbClr val="00B050"/>
                </a:solidFill>
              </a:rPr>
              <a:t>adversary</a:t>
            </a:r>
            <a:r>
              <a:rPr lang="en-GB" dirty="0" smtClean="0"/>
              <a:t> to him, </a:t>
            </a:r>
            <a:r>
              <a:rPr lang="en-GB" dirty="0" err="1" smtClean="0"/>
              <a:t>Rezon</a:t>
            </a:r>
            <a:r>
              <a:rPr lang="en-GB" dirty="0" smtClean="0"/>
              <a:t> the son of Eliada,  </a:t>
            </a:r>
            <a:endParaRPr lang="ja-JP" altLang="en-US" smtClean="0">
              <a:ea typeface="ＭＳ Ｐゴシック" charset="-128"/>
            </a:endParaRPr>
          </a:p>
          <a:p>
            <a:pPr eaLnBrk="1" hangingPunct="1">
              <a:buFont typeface="Wingdings" pitchFamily="2" charset="2"/>
              <a:buNone/>
              <a:defRPr/>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a:xfrm>
            <a:off x="179388" y="333375"/>
            <a:ext cx="8507412" cy="5797550"/>
          </a:xfrm>
        </p:spPr>
        <p:txBody>
          <a:bodyPr/>
          <a:lstStyle/>
          <a:p>
            <a:pPr eaLnBrk="1" hangingPunct="1">
              <a:defRPr/>
            </a:pPr>
            <a:r>
              <a:rPr lang="en-GB" b="1" dirty="0" smtClean="0"/>
              <a:t>2Samuel 24:1</a:t>
            </a:r>
            <a:r>
              <a:rPr lang="en-GB" dirty="0" smtClean="0"/>
              <a:t>   Again the anger of the LORD was kindled against Israel, and he incited David against them, saying, "Go, number Israel and Judah.”</a:t>
            </a:r>
            <a:endParaRPr lang="en-GB" altLang="zh-CN" dirty="0" smtClean="0">
              <a:ea typeface="宋体" charset="-122"/>
            </a:endParaRPr>
          </a:p>
          <a:p>
            <a:pPr eaLnBrk="1" hangingPunct="1">
              <a:defRPr/>
            </a:pPr>
            <a:endParaRPr lang="en-GB" dirty="0" smtClean="0"/>
          </a:p>
          <a:p>
            <a:pPr eaLnBrk="1" hangingPunct="1">
              <a:defRPr/>
            </a:pPr>
            <a:r>
              <a:rPr lang="en-GB" b="1" dirty="0" smtClean="0"/>
              <a:t>1Chronicles 21:1</a:t>
            </a:r>
            <a:r>
              <a:rPr lang="en-GB" dirty="0" smtClean="0"/>
              <a:t>  Then Satan stood against Israel and incited David to number Israel.</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a:xfrm>
            <a:off x="179388" y="0"/>
            <a:ext cx="8964612" cy="6130925"/>
          </a:xfrm>
        </p:spPr>
        <p:txBody>
          <a:bodyPr/>
          <a:lstStyle/>
          <a:p>
            <a:pPr eaLnBrk="1" hangingPunct="1">
              <a:defRPr/>
            </a:pPr>
            <a:r>
              <a:rPr lang="en-GB" sz="2800" dirty="0" smtClean="0"/>
              <a:t>Matthew 16:21-23 21  From that time Jesus began to show his disciples that he must go to Jerusalem and suffer many things from the elders and chief priests and scribes, and be killed, and on the third day be raised. 	And Peter took him aside and began to rebuke him, saying, “Far be it from you, Lord! This shall never happen to you.“ But he turned and said to Peter, "Get behind me, Satan! You are a hindrance to me. For you are not setting your mind on the things of God, but on the things of man.“   </a:t>
            </a:r>
            <a:endParaRPr lang="en-US" sz="2800" dirty="0" smtClean="0"/>
          </a:p>
          <a:p>
            <a:pPr eaLnBrk="1" hangingPunct="1">
              <a:lnSpc>
                <a:spcPct val="90000"/>
              </a:lnSpc>
              <a:defRPr/>
            </a:pPr>
            <a:endParaRPr lang="en-GB"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dirty="0" smtClean="0"/>
              <a:t>The Word “Devil” in the Bible</a:t>
            </a:r>
            <a:br>
              <a:rPr lang="en-GB" dirty="0" smtClean="0"/>
            </a:br>
            <a:endParaRPr lang="en-GB" dirty="0" smtClean="0"/>
          </a:p>
        </p:txBody>
      </p:sp>
      <p:sp>
        <p:nvSpPr>
          <p:cNvPr id="3072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type="body" idx="1"/>
          </p:nvPr>
        </p:nvSpPr>
        <p:spPr>
          <a:xfrm>
            <a:off x="0" y="0"/>
            <a:ext cx="8964613" cy="5942013"/>
          </a:xfrm>
        </p:spPr>
        <p:txBody>
          <a:bodyPr/>
          <a:lstStyle/>
          <a:p>
            <a:pPr eaLnBrk="1" hangingPunct="1">
              <a:defRPr/>
            </a:pPr>
            <a:r>
              <a:rPr lang="en-GB" sz="2800" dirty="0" smtClean="0"/>
              <a:t>John 6:70,71  Jesus answered them, “Did I not choose you, the Twelve? And yet one of you is a devil.” He spoke of Judas the son of Simon Iscariot, for he, one of the Twelve, was going to betray him.</a:t>
            </a:r>
            <a:endParaRPr lang="en-US" sz="2800" dirty="0" smtClean="0"/>
          </a:p>
          <a:p>
            <a:pPr eaLnBrk="1" hangingPunct="1">
              <a:lnSpc>
                <a:spcPct val="90000"/>
              </a:lnSpc>
              <a:defRPr/>
            </a:pPr>
            <a:r>
              <a:rPr lang="en-GB" sz="2800" dirty="0" smtClean="0"/>
              <a:t>1Tim.3:11  Their wives likewise must be dignified, not </a:t>
            </a:r>
            <a:r>
              <a:rPr lang="en-GB" sz="2800" dirty="0" smtClean="0">
                <a:solidFill>
                  <a:srgbClr val="00B050"/>
                </a:solidFill>
              </a:rPr>
              <a:t>slanderers</a:t>
            </a:r>
            <a:r>
              <a:rPr lang="en-GB" sz="2800" dirty="0" smtClean="0"/>
              <a:t>, but sober-minded, faithful in all things.</a:t>
            </a:r>
            <a:endParaRPr lang="en-US" sz="2800" dirty="0" smtClean="0"/>
          </a:p>
          <a:p>
            <a:pPr eaLnBrk="1" hangingPunct="1">
              <a:lnSpc>
                <a:spcPct val="90000"/>
              </a:lnSpc>
              <a:defRPr/>
            </a:pPr>
            <a:r>
              <a:rPr lang="en-US" sz="2800" dirty="0" smtClean="0"/>
              <a:t>Titus 2:3 </a:t>
            </a:r>
            <a:r>
              <a:rPr lang="en-GB" sz="2800" dirty="0" smtClean="0"/>
              <a:t> Older women likewise are to be reverent in </a:t>
            </a:r>
            <a:r>
              <a:rPr lang="en-GB" sz="2800" dirty="0" err="1" smtClean="0"/>
              <a:t>behavior</a:t>
            </a:r>
            <a:r>
              <a:rPr lang="en-GB" sz="2800" dirty="0" smtClean="0"/>
              <a:t>, not </a:t>
            </a:r>
            <a:r>
              <a:rPr lang="en-GB" sz="2800" dirty="0" smtClean="0">
                <a:solidFill>
                  <a:srgbClr val="00B050"/>
                </a:solidFill>
              </a:rPr>
              <a:t>slanderers</a:t>
            </a:r>
            <a:endParaRPr lang="en-US" sz="2800" dirty="0" smtClean="0"/>
          </a:p>
          <a:p>
            <a:pPr eaLnBrk="1" hangingPunct="1">
              <a:lnSpc>
                <a:spcPct val="90000"/>
              </a:lnSpc>
              <a:defRPr/>
            </a:pPr>
            <a:endParaRPr lang="en-GB"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Devil and Sin</a:t>
            </a:r>
            <a:endParaRPr lang="en-GB" dirty="0"/>
          </a:p>
        </p:txBody>
      </p:sp>
      <p:pic>
        <p:nvPicPr>
          <p:cNvPr id="27651" name="Content Placeholder 3" descr="satan_search.jpg"/>
          <p:cNvPicPr>
            <a:picLocks noGrp="1" noChangeAspect="1"/>
          </p:cNvPicPr>
          <p:nvPr>
            <p:ph idx="1"/>
          </p:nvPr>
        </p:nvPicPr>
        <p:blipFill>
          <a:blip r:embed="rId2" cstate="print"/>
          <a:srcRect/>
          <a:stretch>
            <a:fillRect/>
          </a:stretch>
        </p:blipFill>
        <p:spPr>
          <a:xfrm>
            <a:off x="2700338" y="1738313"/>
            <a:ext cx="3319462" cy="487838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a:xfrm>
            <a:off x="395288" y="188913"/>
            <a:ext cx="8291512" cy="5942012"/>
          </a:xfrm>
        </p:spPr>
        <p:txBody>
          <a:bodyPr/>
          <a:lstStyle/>
          <a:p>
            <a:pPr eaLnBrk="1" hangingPunct="1">
              <a:defRPr/>
            </a:pPr>
            <a:r>
              <a:rPr lang="en-GB" dirty="0" smtClean="0"/>
              <a:t>Heb. 2:14,15  Since therefore the children share in flesh and blood, he himself likewise partook of the same things, that through death he might destroy the one who has the power of death, that is, the devil, 	and deliver all those who through fear of death were subject to lifelong slavery. 	</a:t>
            </a:r>
            <a:r>
              <a:rPr lang="ja-JP" altLang="en-US" smtClean="0">
                <a:ea typeface="ＭＳ Ｐゴシック" charset="-128"/>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smtClean="0"/>
          </a:p>
        </p:txBody>
      </p:sp>
      <p:sp>
        <p:nvSpPr>
          <p:cNvPr id="33795" name="Rectangle 3"/>
          <p:cNvSpPr>
            <a:spLocks noGrp="1" noChangeArrowheads="1"/>
          </p:cNvSpPr>
          <p:nvPr>
            <p:ph type="body" idx="1"/>
          </p:nvPr>
        </p:nvSpPr>
        <p:spPr/>
        <p:txBody>
          <a:bodyPr/>
          <a:lstStyle/>
          <a:p>
            <a:pPr eaLnBrk="1" hangingPunct="1">
              <a:defRPr/>
            </a:pPr>
            <a:r>
              <a:rPr lang="en-GB" dirty="0" smtClean="0"/>
              <a:t>Heb. 2:14 the one who has the power of death, that is, the </a:t>
            </a:r>
            <a:r>
              <a:rPr lang="en-GB" dirty="0" smtClean="0">
                <a:solidFill>
                  <a:srgbClr val="00B050"/>
                </a:solidFill>
              </a:rPr>
              <a:t>devil</a:t>
            </a:r>
            <a:endParaRPr lang="en-GB" altLang="zh-CN" dirty="0" smtClean="0">
              <a:ea typeface="宋体" charset="-122"/>
            </a:endParaRPr>
          </a:p>
          <a:p>
            <a:pPr eaLnBrk="1" hangingPunct="1">
              <a:defRPr/>
            </a:pPr>
            <a:r>
              <a:rPr lang="en-GB" dirty="0" smtClean="0"/>
              <a:t>James 1:15 </a:t>
            </a:r>
            <a:r>
              <a:rPr lang="en-GB" dirty="0" smtClean="0">
                <a:solidFill>
                  <a:srgbClr val="00B050"/>
                </a:solidFill>
              </a:rPr>
              <a:t>sin</a:t>
            </a:r>
            <a:r>
              <a:rPr lang="en-GB" dirty="0" smtClean="0"/>
              <a:t> when it is fully grown brings forth death.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p>
        </p:txBody>
      </p:sp>
      <p:sp>
        <p:nvSpPr>
          <p:cNvPr id="32771" name="Rectangle 3"/>
          <p:cNvSpPr>
            <a:spLocks noGrp="1" noChangeArrowheads="1"/>
          </p:cNvSpPr>
          <p:nvPr>
            <p:ph type="body" idx="1"/>
          </p:nvPr>
        </p:nvSpPr>
        <p:spPr>
          <a:xfrm>
            <a:off x="179388" y="188913"/>
            <a:ext cx="8507412" cy="5942012"/>
          </a:xfrm>
        </p:spPr>
        <p:txBody>
          <a:bodyPr/>
          <a:lstStyle/>
          <a:p>
            <a:pPr eaLnBrk="1" hangingPunct="1">
              <a:defRPr/>
            </a:pPr>
            <a:r>
              <a:rPr lang="en-GB" i="1" dirty="0" smtClean="0"/>
              <a:t>Hebrews 2:14 </a:t>
            </a:r>
            <a:r>
              <a:rPr lang="en-GB" dirty="0" smtClean="0"/>
              <a:t> Since therefore the children share in </a:t>
            </a:r>
            <a:r>
              <a:rPr lang="en-GB" dirty="0" smtClean="0">
                <a:solidFill>
                  <a:srgbClr val="0070C0"/>
                </a:solidFill>
              </a:rPr>
              <a:t>flesh and blood</a:t>
            </a:r>
            <a:r>
              <a:rPr lang="en-GB" dirty="0" smtClean="0"/>
              <a:t>, he himself </a:t>
            </a:r>
            <a:r>
              <a:rPr lang="en-GB" dirty="0" smtClean="0">
                <a:solidFill>
                  <a:srgbClr val="0070C0"/>
                </a:solidFill>
              </a:rPr>
              <a:t>likewise partook of the same </a:t>
            </a:r>
            <a:r>
              <a:rPr lang="en-GB" dirty="0" smtClean="0"/>
              <a:t>, that through death he might </a:t>
            </a:r>
            <a:r>
              <a:rPr lang="en-GB" dirty="0" smtClean="0">
                <a:solidFill>
                  <a:srgbClr val="FF0000"/>
                </a:solidFill>
              </a:rPr>
              <a:t>destroy</a:t>
            </a:r>
            <a:r>
              <a:rPr lang="en-GB" dirty="0" smtClean="0"/>
              <a:t> the one who has the power of death, that is, the </a:t>
            </a:r>
            <a:r>
              <a:rPr lang="en-GB" dirty="0" smtClean="0">
                <a:solidFill>
                  <a:srgbClr val="00B050"/>
                </a:solidFill>
              </a:rPr>
              <a:t>devil</a:t>
            </a:r>
            <a:endParaRPr lang="en-GB" dirty="0" smtClean="0"/>
          </a:p>
          <a:p>
            <a:pPr eaLnBrk="1" hangingPunct="1">
              <a:defRPr/>
            </a:pPr>
            <a:r>
              <a:rPr lang="en-GB" dirty="0" smtClean="0"/>
              <a:t>Romans 8:3: By sending his own Son </a:t>
            </a:r>
            <a:r>
              <a:rPr lang="en-GB" dirty="0" smtClean="0">
                <a:solidFill>
                  <a:srgbClr val="0070C0"/>
                </a:solidFill>
              </a:rPr>
              <a:t>in the likeness of sinful flesh </a:t>
            </a:r>
            <a:r>
              <a:rPr lang="en-GB" dirty="0" smtClean="0"/>
              <a:t>and for </a:t>
            </a:r>
            <a:r>
              <a:rPr lang="en-GB" dirty="0" smtClean="0">
                <a:solidFill>
                  <a:srgbClr val="00B050"/>
                </a:solidFill>
              </a:rPr>
              <a:t>sin</a:t>
            </a:r>
            <a:r>
              <a:rPr lang="en-GB" dirty="0" smtClean="0"/>
              <a:t>, he </a:t>
            </a:r>
            <a:r>
              <a:rPr lang="en-GB" dirty="0" smtClean="0">
                <a:solidFill>
                  <a:srgbClr val="FF0000"/>
                </a:solidFill>
              </a:rPr>
              <a:t>condemned</a:t>
            </a:r>
            <a:r>
              <a:rPr lang="en-GB" dirty="0" smtClean="0"/>
              <a:t> </a:t>
            </a:r>
            <a:r>
              <a:rPr lang="en-GB" dirty="0" smtClean="0">
                <a:solidFill>
                  <a:srgbClr val="00B050"/>
                </a:solidFill>
              </a:rPr>
              <a:t>sin</a:t>
            </a:r>
            <a:r>
              <a:rPr lang="en-GB" dirty="0" smtClean="0"/>
              <a:t>, in the flesh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6.1  God And Evil</a:t>
            </a:r>
            <a:br>
              <a:rPr lang="en-GB" dirty="0"/>
            </a:br>
            <a:endParaRPr lang="en-GB" dirty="0"/>
          </a:p>
        </p:txBody>
      </p:sp>
      <p:sp>
        <p:nvSpPr>
          <p:cNvPr id="3" name="Content Placeholder 2"/>
          <p:cNvSpPr>
            <a:spLocks noGrp="1"/>
          </p:cNvSpPr>
          <p:nvPr>
            <p:ph idx="1"/>
          </p:nvPr>
        </p:nvSpPr>
        <p:spPr/>
        <p:txBody>
          <a:bodyPr/>
          <a:lstStyle/>
          <a:p>
            <a:pP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eaLnBrk="1" hangingPunct="1">
              <a:defRPr/>
            </a:pPr>
            <a:r>
              <a:rPr lang="en-GB" dirty="0" smtClean="0"/>
              <a:t>Hebrews 2:14 the one who has the power of death, that is, </a:t>
            </a:r>
            <a:r>
              <a:rPr lang="en-GB" dirty="0" smtClean="0">
                <a:solidFill>
                  <a:srgbClr val="0070C0"/>
                </a:solidFill>
              </a:rPr>
              <a:t>the devil</a:t>
            </a:r>
            <a:endParaRPr lang="en-GB" dirty="0" smtClean="0"/>
          </a:p>
          <a:p>
            <a:pPr eaLnBrk="1" hangingPunct="1">
              <a:defRPr/>
            </a:pPr>
            <a:r>
              <a:rPr lang="en-GB" dirty="0" smtClean="0"/>
              <a:t>Romans 6:23 the wages of </a:t>
            </a:r>
            <a:r>
              <a:rPr lang="en-GB" dirty="0" smtClean="0">
                <a:solidFill>
                  <a:srgbClr val="0070C0"/>
                </a:solidFill>
              </a:rPr>
              <a:t>sin</a:t>
            </a:r>
            <a:r>
              <a:rPr lang="en-GB" dirty="0" smtClean="0"/>
              <a:t> is death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type="body" idx="1"/>
          </p:nvPr>
        </p:nvSpPr>
        <p:spPr>
          <a:xfrm>
            <a:off x="323850" y="333375"/>
            <a:ext cx="8820150" cy="5797550"/>
          </a:xfrm>
        </p:spPr>
        <p:txBody>
          <a:bodyPr/>
          <a:lstStyle/>
          <a:p>
            <a:pPr eaLnBrk="1" hangingPunct="1">
              <a:defRPr/>
            </a:pPr>
            <a:r>
              <a:rPr lang="en-GB" dirty="0" smtClean="0"/>
              <a:t>Hebrews 9:26; 2:14</a:t>
            </a:r>
          </a:p>
          <a:p>
            <a:pPr eaLnBrk="1" hangingPunct="1">
              <a:defRPr/>
            </a:pPr>
            <a:r>
              <a:rPr lang="en-GB" dirty="0" smtClean="0"/>
              <a:t>He has appeared once for all at the end of the ages </a:t>
            </a:r>
            <a:r>
              <a:rPr lang="en-GB" dirty="0" smtClean="0">
                <a:solidFill>
                  <a:srgbClr val="0070C0"/>
                </a:solidFill>
              </a:rPr>
              <a:t>to put away sin </a:t>
            </a:r>
            <a:r>
              <a:rPr lang="en-GB" dirty="0" smtClean="0"/>
              <a:t>by the sacrifice of himself.</a:t>
            </a:r>
            <a:endParaRPr lang="en-GB" altLang="zh-CN" dirty="0" smtClean="0">
              <a:ea typeface="宋体" charset="-122"/>
            </a:endParaRPr>
          </a:p>
          <a:p>
            <a:pPr eaLnBrk="1" hangingPunct="1">
              <a:defRPr/>
            </a:pPr>
            <a:r>
              <a:rPr lang="en-GB" dirty="0" smtClean="0"/>
              <a:t>14  ...that through death he might </a:t>
            </a:r>
            <a:r>
              <a:rPr lang="en-GB" dirty="0" smtClean="0">
                <a:solidFill>
                  <a:srgbClr val="0070C0"/>
                </a:solidFill>
              </a:rPr>
              <a:t>destroy</a:t>
            </a:r>
            <a:r>
              <a:rPr lang="en-GB" dirty="0" smtClean="0"/>
              <a:t> the one who has the power of death, that is, </a:t>
            </a:r>
            <a:r>
              <a:rPr lang="en-GB" dirty="0" smtClean="0">
                <a:solidFill>
                  <a:srgbClr val="0070C0"/>
                </a:solidFill>
              </a:rPr>
              <a:t>the devil</a:t>
            </a:r>
            <a:endParaRPr lang="en-GB" dirty="0" smtClean="0"/>
          </a:p>
          <a:p>
            <a:pPr eaLnBrk="1" hangingPunct="1">
              <a:defRPr/>
            </a:pPr>
            <a:endParaRPr lang="en-GB"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eaLnBrk="1" hangingPunct="1">
              <a:lnSpc>
                <a:spcPct val="80000"/>
              </a:lnSpc>
              <a:defRPr/>
            </a:pPr>
            <a:r>
              <a:rPr lang="en-GB" sz="2800" dirty="0" smtClean="0"/>
              <a:t>1 John 3:5,8   You know that </a:t>
            </a:r>
            <a:r>
              <a:rPr lang="en-GB" sz="2800" dirty="0" smtClean="0">
                <a:solidFill>
                  <a:srgbClr val="00B050"/>
                </a:solidFill>
              </a:rPr>
              <a:t>he appeared </a:t>
            </a:r>
            <a:r>
              <a:rPr lang="en-GB" sz="2800" dirty="0" smtClean="0"/>
              <a:t>to </a:t>
            </a:r>
            <a:r>
              <a:rPr lang="en-GB" sz="2800" dirty="0" smtClean="0">
                <a:solidFill>
                  <a:srgbClr val="FF0000"/>
                </a:solidFill>
              </a:rPr>
              <a:t>take away </a:t>
            </a:r>
            <a:r>
              <a:rPr lang="en-GB" sz="2800" dirty="0" smtClean="0">
                <a:solidFill>
                  <a:srgbClr val="0070C0"/>
                </a:solidFill>
              </a:rPr>
              <a:t>sins</a:t>
            </a:r>
            <a:r>
              <a:rPr lang="en-GB" sz="2800" dirty="0" smtClean="0"/>
              <a:t>, and in him there is no sin.</a:t>
            </a:r>
            <a:endParaRPr lang="en-GB" altLang="zh-CN" sz="2800" dirty="0" smtClean="0">
              <a:ea typeface="宋体" charset="-122"/>
            </a:endParaRPr>
          </a:p>
          <a:p>
            <a:pPr eaLnBrk="1" hangingPunct="1">
              <a:lnSpc>
                <a:spcPct val="80000"/>
              </a:lnSpc>
              <a:defRPr/>
            </a:pPr>
            <a:endParaRPr lang="en-GB" sz="2800" dirty="0" smtClean="0"/>
          </a:p>
          <a:p>
            <a:pPr eaLnBrk="1" hangingPunct="1">
              <a:lnSpc>
                <a:spcPct val="80000"/>
              </a:lnSpc>
              <a:defRPr/>
            </a:pPr>
            <a:r>
              <a:rPr lang="en-GB" sz="2800" dirty="0" smtClean="0"/>
              <a:t>The reason the Son of God </a:t>
            </a:r>
            <a:r>
              <a:rPr lang="en-GB" sz="2800" dirty="0" smtClean="0">
                <a:solidFill>
                  <a:srgbClr val="00B050"/>
                </a:solidFill>
              </a:rPr>
              <a:t>appeared</a:t>
            </a:r>
            <a:r>
              <a:rPr lang="en-GB" sz="2800" dirty="0" smtClean="0"/>
              <a:t> was to </a:t>
            </a:r>
            <a:r>
              <a:rPr lang="en-GB" sz="2800" dirty="0" smtClean="0">
                <a:solidFill>
                  <a:srgbClr val="FF0000"/>
                </a:solidFill>
              </a:rPr>
              <a:t>destroy</a:t>
            </a:r>
            <a:r>
              <a:rPr lang="en-GB" sz="2800" dirty="0" smtClean="0"/>
              <a:t> the </a:t>
            </a:r>
            <a:r>
              <a:rPr lang="en-GB" sz="2800" dirty="0" smtClean="0">
                <a:solidFill>
                  <a:srgbClr val="0070C0"/>
                </a:solidFill>
              </a:rPr>
              <a:t>works of the devil</a:t>
            </a:r>
            <a:r>
              <a:rPr lang="en-GB" sz="2800" dirty="0" smtClean="0"/>
              <a:t>.</a:t>
            </a:r>
          </a:p>
          <a:p>
            <a:pPr eaLnBrk="1" hangingPunct="1">
              <a:lnSpc>
                <a:spcPct val="80000"/>
              </a:lnSpc>
              <a:defRPr/>
            </a:pPr>
            <a:endParaRPr lang="en-GB"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en-US" sz="4800" smtClean="0"/>
          </a:p>
        </p:txBody>
      </p:sp>
      <p:sp>
        <p:nvSpPr>
          <p:cNvPr id="2051" name="Rectangle 3"/>
          <p:cNvSpPr>
            <a:spLocks noGrp="1" noChangeArrowheads="1"/>
          </p:cNvSpPr>
          <p:nvPr>
            <p:ph type="subTitle" idx="1"/>
          </p:nvPr>
        </p:nvSpPr>
        <p:spPr>
          <a:xfrm>
            <a:off x="395288" y="836613"/>
            <a:ext cx="8280400" cy="5761037"/>
          </a:xfrm>
        </p:spPr>
        <p:txBody>
          <a:bodyPr/>
          <a:lstStyle/>
          <a:p>
            <a:pPr eaLnBrk="1" hangingPunct="1">
              <a:defRPr/>
            </a:pPr>
            <a:r>
              <a:rPr lang="en-GB" b="1" dirty="0" smtClean="0"/>
              <a:t>Genesis 3:1</a:t>
            </a:r>
            <a:r>
              <a:rPr lang="en-GB" dirty="0" smtClean="0"/>
              <a:t>   Now the serpent was more crafty than any other beast of the field that the LORD God had made. He said to the woman, "Did God actually say, 'You shall not eat of any tree in the garden'?“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smtClean="0"/>
          </a:p>
        </p:txBody>
      </p:sp>
      <p:pic>
        <p:nvPicPr>
          <p:cNvPr id="35844" name="Picture 4" descr="satan_snake_1"/>
          <p:cNvPicPr>
            <a:picLocks noChangeAspect="1" noChangeArrowheads="1"/>
          </p:cNvPicPr>
          <p:nvPr/>
        </p:nvPicPr>
        <p:blipFill>
          <a:blip r:embed="rId2" cstate="print"/>
          <a:srcRect/>
          <a:stretch>
            <a:fillRect/>
          </a:stretch>
        </p:blipFill>
        <p:spPr bwMode="auto">
          <a:xfrm>
            <a:off x="1584325" y="0"/>
            <a:ext cx="5972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2531" name="Rectangle 3"/>
          <p:cNvSpPr>
            <a:spLocks noGrp="1" noChangeArrowheads="1"/>
          </p:cNvSpPr>
          <p:nvPr>
            <p:ph type="body" idx="1"/>
          </p:nvPr>
        </p:nvSpPr>
        <p:spPr/>
        <p:txBody>
          <a:bodyPr/>
          <a:lstStyle/>
          <a:p>
            <a:pPr eaLnBrk="1" hangingPunct="1">
              <a:defRPr/>
            </a:pPr>
            <a:endParaRPr lang="en-US" smtClean="0"/>
          </a:p>
        </p:txBody>
      </p:sp>
      <p:pic>
        <p:nvPicPr>
          <p:cNvPr id="36868" name="Picture 4" descr="satan_snake_2"/>
          <p:cNvPicPr>
            <a:picLocks noChangeAspect="1" noChangeArrowheads="1"/>
          </p:cNvPicPr>
          <p:nvPr/>
        </p:nvPicPr>
        <p:blipFill>
          <a:blip r:embed="rId2" cstate="print"/>
          <a:srcRect/>
          <a:stretch>
            <a:fillRect/>
          </a:stretch>
        </p:blipFill>
        <p:spPr bwMode="auto">
          <a:xfrm>
            <a:off x="1719263" y="0"/>
            <a:ext cx="5235575" cy="753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endParaRPr lang="en-US" smtClean="0"/>
          </a:p>
        </p:txBody>
      </p:sp>
      <p:sp>
        <p:nvSpPr>
          <p:cNvPr id="23555" name="Rectangle 3"/>
          <p:cNvSpPr>
            <a:spLocks noGrp="1" noChangeArrowheads="1"/>
          </p:cNvSpPr>
          <p:nvPr>
            <p:ph type="body" idx="1"/>
          </p:nvPr>
        </p:nvSpPr>
        <p:spPr/>
        <p:txBody>
          <a:bodyPr/>
          <a:lstStyle/>
          <a:p>
            <a:pPr eaLnBrk="1" hangingPunct="1">
              <a:defRPr/>
            </a:pPr>
            <a:endParaRPr lang="en-US" smtClean="0"/>
          </a:p>
        </p:txBody>
      </p:sp>
      <p:pic>
        <p:nvPicPr>
          <p:cNvPr id="37892" name="Picture 4" descr="satan_snake3"/>
          <p:cNvPicPr>
            <a:picLocks noChangeAspect="1" noChangeArrowheads="1"/>
          </p:cNvPicPr>
          <p:nvPr/>
        </p:nvPicPr>
        <p:blipFill>
          <a:blip r:embed="rId2" cstate="print"/>
          <a:srcRect/>
          <a:stretch>
            <a:fillRect/>
          </a:stretch>
        </p:blipFill>
        <p:spPr bwMode="auto">
          <a:xfrm>
            <a:off x="1852613" y="0"/>
            <a:ext cx="5159375" cy="724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en-US" smtClean="0"/>
          </a:p>
        </p:txBody>
      </p:sp>
      <p:sp>
        <p:nvSpPr>
          <p:cNvPr id="53251" name="Rectangle 3"/>
          <p:cNvSpPr>
            <a:spLocks noGrp="1" noChangeArrowheads="1"/>
          </p:cNvSpPr>
          <p:nvPr>
            <p:ph type="body" idx="1"/>
          </p:nvPr>
        </p:nvSpPr>
        <p:spPr/>
        <p:txBody>
          <a:bodyPr/>
          <a:lstStyle/>
          <a:p>
            <a:pPr eaLnBrk="1" hangingPunct="1">
              <a:defRPr/>
            </a:pPr>
            <a:endParaRPr lang="en-US" smtClean="0"/>
          </a:p>
        </p:txBody>
      </p:sp>
      <p:pic>
        <p:nvPicPr>
          <p:cNvPr id="38916" name="Picture 4" descr="satan_in_fire"/>
          <p:cNvPicPr>
            <a:picLocks noChangeAspect="1" noChangeArrowheads="1"/>
          </p:cNvPicPr>
          <p:nvPr/>
        </p:nvPicPr>
        <p:blipFill>
          <a:blip r:embed="rId2" cstate="print"/>
          <a:srcRect/>
          <a:stretch>
            <a:fillRect/>
          </a:stretch>
        </p:blipFill>
        <p:spPr bwMode="auto">
          <a:xfrm>
            <a:off x="1916113" y="-171450"/>
            <a:ext cx="5186362"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en-US" smtClean="0"/>
          </a:p>
        </p:txBody>
      </p:sp>
      <p:sp>
        <p:nvSpPr>
          <p:cNvPr id="54275" name="Rectangle 3"/>
          <p:cNvSpPr>
            <a:spLocks noGrp="1" noChangeArrowheads="1"/>
          </p:cNvSpPr>
          <p:nvPr>
            <p:ph type="body" idx="1"/>
          </p:nvPr>
        </p:nvSpPr>
        <p:spPr/>
        <p:txBody>
          <a:bodyPr/>
          <a:lstStyle/>
          <a:p>
            <a:pPr eaLnBrk="1" hangingPunct="1">
              <a:defRPr/>
            </a:pPr>
            <a:endParaRPr lang="en-US" smtClean="0"/>
          </a:p>
        </p:txBody>
      </p:sp>
      <p:pic>
        <p:nvPicPr>
          <p:cNvPr id="39940" name="Picture 4" descr="satan_in_ice"/>
          <p:cNvPicPr>
            <a:picLocks noChangeAspect="1" noChangeArrowheads="1"/>
          </p:cNvPicPr>
          <p:nvPr/>
        </p:nvPicPr>
        <p:blipFill>
          <a:blip r:embed="rId2" cstate="print"/>
          <a:srcRect/>
          <a:stretch>
            <a:fillRect/>
          </a:stretch>
        </p:blipFill>
        <p:spPr bwMode="auto">
          <a:xfrm>
            <a:off x="539750" y="204788"/>
            <a:ext cx="8208963"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Size of the Cosmos</a:t>
            </a:r>
            <a:endParaRPr lang="en-GB" dirty="0"/>
          </a:p>
        </p:txBody>
      </p:sp>
      <p:sp>
        <p:nvSpPr>
          <p:cNvPr id="3" name="Content Placeholder 2"/>
          <p:cNvSpPr>
            <a:spLocks noGrp="1"/>
          </p:cNvSpPr>
          <p:nvPr>
            <p:ph idx="1"/>
          </p:nvPr>
        </p:nvSpPr>
        <p:spPr/>
        <p:txBody>
          <a:bodyPr/>
          <a:lstStyle/>
          <a:p>
            <a:pPr>
              <a:defRPr/>
            </a:pPr>
            <a:r>
              <a:rPr lang="en-GB" dirty="0" smtClean="0"/>
              <a:t>Means that the power of any ‘satan’ being is enormous</a:t>
            </a:r>
          </a:p>
          <a:p>
            <a:pPr>
              <a:defRPr/>
            </a:pPr>
            <a:r>
              <a:rPr lang="en-GB" dirty="0" smtClean="0"/>
              <a:t>Does he really have so much power?</a:t>
            </a:r>
          </a:p>
          <a:p>
            <a:pPr>
              <a:defRPr/>
            </a:pPr>
            <a:r>
              <a:rPr lang="en-GB" dirty="0" smtClean="0"/>
              <a:t>Did he really get it from God?</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smtClean="0"/>
              <a:t>God Has 100% Power; No Dualism</a:t>
            </a:r>
          </a:p>
        </p:txBody>
      </p:sp>
      <p:sp>
        <p:nvSpPr>
          <p:cNvPr id="4099" name="Rectangle 3"/>
          <p:cNvSpPr>
            <a:spLocks noGrp="1" noChangeArrowheads="1"/>
          </p:cNvSpPr>
          <p:nvPr>
            <p:ph type="body" idx="1"/>
          </p:nvPr>
        </p:nvSpPr>
        <p:spPr>
          <a:xfrm>
            <a:off x="323850" y="1989138"/>
            <a:ext cx="8820150" cy="4141787"/>
          </a:xfrm>
        </p:spPr>
        <p:txBody>
          <a:bodyPr/>
          <a:lstStyle/>
          <a:p>
            <a:pPr eaLnBrk="1" hangingPunct="1">
              <a:defRPr/>
            </a:pPr>
            <a:r>
              <a:rPr lang="en-GB" sz="2800" dirty="0" smtClean="0"/>
              <a:t> I am the LORD, and there is no other, besides me there is no God;  that people may know, from the rising of the sun and from the west, that there is none besides me; I am the LORD, and there is no other.  I form light and create darkness, I make well-being and create calamity, I am the LORD, who does all these things. 	</a:t>
            </a:r>
            <a:r>
              <a:rPr lang="en-GB" altLang="ja-JP" dirty="0" smtClean="0">
                <a:ea typeface="ＭＳ Ｐゴシック" charset="-128"/>
              </a:rPr>
              <a:t>Isaiah 45:5-7</a:t>
            </a:r>
            <a:endParaRPr lang="ja-JP" altLang="en-US" smtClean="0">
              <a:ea typeface="ＭＳ Ｐゴシック" charset="-128"/>
            </a:endParaRPr>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p>
        </p:txBody>
      </p:sp>
      <p:sp>
        <p:nvSpPr>
          <p:cNvPr id="71683" name="Rectangle 3"/>
          <p:cNvSpPr>
            <a:spLocks noGrp="1" noChangeArrowheads="1"/>
          </p:cNvSpPr>
          <p:nvPr>
            <p:ph type="body" idx="1"/>
          </p:nvPr>
        </p:nvSpPr>
        <p:spPr/>
        <p:txBody>
          <a:bodyPr/>
          <a:lstStyle/>
          <a:p>
            <a:pPr eaLnBrk="1" hangingPunct="1">
              <a:defRPr/>
            </a:pPr>
            <a:endParaRPr lang="en-US" smtClean="0"/>
          </a:p>
        </p:txBody>
      </p:sp>
      <p:pic>
        <p:nvPicPr>
          <p:cNvPr id="41988" name="Picture 4" descr="uni1"/>
          <p:cNvPicPr>
            <a:picLocks noChangeAspect="1" noChangeArrowheads="1"/>
          </p:cNvPicPr>
          <p:nvPr/>
        </p:nvPicPr>
        <p:blipFill>
          <a:blip r:embed="rId2" cstate="print"/>
          <a:srcRect/>
          <a:stretch>
            <a:fillRect/>
          </a:stretch>
        </p:blipFill>
        <p:spPr bwMode="auto">
          <a:xfrm>
            <a:off x="179388" y="765175"/>
            <a:ext cx="8636000" cy="486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US" smtClean="0"/>
          </a:p>
        </p:txBody>
      </p:sp>
      <p:sp>
        <p:nvSpPr>
          <p:cNvPr id="72707" name="Rectangle 3"/>
          <p:cNvSpPr>
            <a:spLocks noGrp="1" noChangeArrowheads="1"/>
          </p:cNvSpPr>
          <p:nvPr>
            <p:ph type="body" idx="1"/>
          </p:nvPr>
        </p:nvSpPr>
        <p:spPr/>
        <p:txBody>
          <a:bodyPr/>
          <a:lstStyle/>
          <a:p>
            <a:pPr eaLnBrk="1" hangingPunct="1">
              <a:defRPr/>
            </a:pPr>
            <a:endParaRPr lang="en-US" smtClean="0"/>
          </a:p>
        </p:txBody>
      </p:sp>
      <p:pic>
        <p:nvPicPr>
          <p:cNvPr id="43012" name="Picture 4" descr="uni2"/>
          <p:cNvPicPr>
            <a:picLocks noChangeAspect="1" noChangeArrowheads="1"/>
          </p:cNvPicPr>
          <p:nvPr/>
        </p:nvPicPr>
        <p:blipFill>
          <a:blip r:embed="rId2" cstate="print"/>
          <a:srcRect/>
          <a:stretch>
            <a:fillRect/>
          </a:stretch>
        </p:blipFill>
        <p:spPr bwMode="auto">
          <a:xfrm>
            <a:off x="-252413" y="312738"/>
            <a:ext cx="9145588"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endParaRPr lang="en-US" smtClean="0"/>
          </a:p>
        </p:txBody>
      </p:sp>
      <p:sp>
        <p:nvSpPr>
          <p:cNvPr id="73731" name="Rectangle 3"/>
          <p:cNvSpPr>
            <a:spLocks noGrp="1" noChangeArrowheads="1"/>
          </p:cNvSpPr>
          <p:nvPr>
            <p:ph type="body" idx="1"/>
          </p:nvPr>
        </p:nvSpPr>
        <p:spPr/>
        <p:txBody>
          <a:bodyPr/>
          <a:lstStyle/>
          <a:p>
            <a:pPr eaLnBrk="1" hangingPunct="1">
              <a:defRPr/>
            </a:pPr>
            <a:endParaRPr lang="en-US" smtClean="0"/>
          </a:p>
        </p:txBody>
      </p:sp>
      <p:pic>
        <p:nvPicPr>
          <p:cNvPr id="44036" name="Picture 4" descr="uni3"/>
          <p:cNvPicPr>
            <a:picLocks noChangeAspect="1" noChangeArrowheads="1"/>
          </p:cNvPicPr>
          <p:nvPr/>
        </p:nvPicPr>
        <p:blipFill>
          <a:blip r:embed="rId2" cstate="print"/>
          <a:srcRect/>
          <a:stretch>
            <a:fillRect/>
          </a:stretch>
        </p:blipFill>
        <p:spPr bwMode="auto">
          <a:xfrm>
            <a:off x="179388" y="692150"/>
            <a:ext cx="85693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endParaRPr lang="en-US" smtClean="0"/>
          </a:p>
        </p:txBody>
      </p:sp>
      <p:sp>
        <p:nvSpPr>
          <p:cNvPr id="74755" name="Rectangle 3"/>
          <p:cNvSpPr>
            <a:spLocks noGrp="1" noChangeArrowheads="1"/>
          </p:cNvSpPr>
          <p:nvPr>
            <p:ph type="body" idx="1"/>
          </p:nvPr>
        </p:nvSpPr>
        <p:spPr/>
        <p:txBody>
          <a:bodyPr/>
          <a:lstStyle/>
          <a:p>
            <a:pPr eaLnBrk="1" hangingPunct="1">
              <a:defRPr/>
            </a:pPr>
            <a:endParaRPr lang="en-US" smtClean="0"/>
          </a:p>
        </p:txBody>
      </p:sp>
      <p:pic>
        <p:nvPicPr>
          <p:cNvPr id="45060" name="Picture 4" descr="uni4"/>
          <p:cNvPicPr>
            <a:picLocks noChangeAspect="1" noChangeArrowheads="1"/>
          </p:cNvPicPr>
          <p:nvPr/>
        </p:nvPicPr>
        <p:blipFill>
          <a:blip r:embed="rId2" cstate="print"/>
          <a:srcRect/>
          <a:stretch>
            <a:fillRect/>
          </a:stretch>
        </p:blipFill>
        <p:spPr bwMode="auto">
          <a:xfrm>
            <a:off x="539750" y="406400"/>
            <a:ext cx="8353425" cy="584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en-US" smtClean="0"/>
          </a:p>
        </p:txBody>
      </p:sp>
      <p:sp>
        <p:nvSpPr>
          <p:cNvPr id="75779" name="Rectangle 3"/>
          <p:cNvSpPr>
            <a:spLocks noGrp="1" noChangeArrowheads="1"/>
          </p:cNvSpPr>
          <p:nvPr>
            <p:ph type="body" idx="1"/>
          </p:nvPr>
        </p:nvSpPr>
        <p:spPr/>
        <p:txBody>
          <a:bodyPr/>
          <a:lstStyle/>
          <a:p>
            <a:pPr eaLnBrk="1" hangingPunct="1">
              <a:defRPr/>
            </a:pPr>
            <a:endParaRPr lang="en-US" smtClean="0"/>
          </a:p>
        </p:txBody>
      </p:sp>
      <p:pic>
        <p:nvPicPr>
          <p:cNvPr id="46084" name="Picture 4" descr="uni5"/>
          <p:cNvPicPr>
            <a:picLocks noChangeAspect="1" noChangeArrowheads="1"/>
          </p:cNvPicPr>
          <p:nvPr/>
        </p:nvPicPr>
        <p:blipFill>
          <a:blip r:embed="rId2" cstate="print"/>
          <a:srcRect/>
          <a:stretch>
            <a:fillRect/>
          </a:stretch>
        </p:blipFill>
        <p:spPr bwMode="auto">
          <a:xfrm>
            <a:off x="847725" y="823913"/>
            <a:ext cx="7685088"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type="body" idx="1"/>
          </p:nvPr>
        </p:nvSpPr>
        <p:spPr>
          <a:xfrm>
            <a:off x="323850" y="333375"/>
            <a:ext cx="8362950" cy="5797550"/>
          </a:xfrm>
        </p:spPr>
        <p:txBody>
          <a:bodyPr/>
          <a:lstStyle/>
          <a:p>
            <a:pPr eaLnBrk="1" hangingPunct="1">
              <a:defRPr/>
            </a:pPr>
            <a:r>
              <a:rPr lang="en-GB" dirty="0" smtClean="0"/>
              <a:t>Self Talk</a:t>
            </a:r>
          </a:p>
          <a:p>
            <a:pPr eaLnBrk="1" hangingPunct="1">
              <a:defRPr/>
            </a:pPr>
            <a:r>
              <a:rPr lang="en-GB" dirty="0" smtClean="0"/>
              <a:t>Battle for the mind</a:t>
            </a:r>
          </a:p>
          <a:p>
            <a:pPr eaLnBrk="1" hangingPunct="1">
              <a:defRPr/>
            </a:pPr>
            <a:r>
              <a:rPr lang="en-GB" dirty="0" smtClean="0"/>
              <a:t>“The savage mind” (Levi-Strauss), “The violence within” (</a:t>
            </a:r>
            <a:r>
              <a:rPr lang="en-GB" dirty="0" err="1" smtClean="0"/>
              <a:t>Tournier</a:t>
            </a:r>
            <a:r>
              <a:rPr lang="en-GB" dirty="0" smtClean="0"/>
              <a:t>)</a:t>
            </a:r>
          </a:p>
          <a:p>
            <a:pPr eaLnBrk="1" hangingPunct="1">
              <a:defRPr/>
            </a:pPr>
            <a:r>
              <a:rPr lang="en-GB" dirty="0" smtClean="0"/>
              <a:t>Don’t demonize, take responsibility.</a:t>
            </a:r>
          </a:p>
          <a:p>
            <a:pPr eaLnBrk="1" hangingPunct="1">
              <a:defRPr/>
            </a:pPr>
            <a:r>
              <a:rPr lang="en-GB" altLang="zh-CN" dirty="0" smtClean="0">
                <a:ea typeface="宋体" charset="-122"/>
              </a:rPr>
              <a:t> </a:t>
            </a: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smtClean="0"/>
              <a:t>The East is Demonized</a:t>
            </a:r>
          </a:p>
        </p:txBody>
      </p:sp>
      <p:sp>
        <p:nvSpPr>
          <p:cNvPr id="60419" name="Rectangle 3"/>
          <p:cNvSpPr>
            <a:spLocks noGrp="1" noChangeArrowheads="1"/>
          </p:cNvSpPr>
          <p:nvPr>
            <p:ph type="body" idx="1"/>
          </p:nvPr>
        </p:nvSpPr>
        <p:spPr/>
        <p:txBody>
          <a:bodyPr/>
          <a:lstStyle/>
          <a:p>
            <a:pPr eaLnBrk="1" hangingPunct="1">
              <a:defRPr/>
            </a:pPr>
            <a:endParaRPr lang="en-US" smtClean="0"/>
          </a:p>
        </p:txBody>
      </p:sp>
      <p:pic>
        <p:nvPicPr>
          <p:cNvPr id="48132" name="Picture 4" descr="demonlenin"/>
          <p:cNvPicPr>
            <a:picLocks noChangeAspect="1" noChangeArrowheads="1"/>
          </p:cNvPicPr>
          <p:nvPr/>
        </p:nvPicPr>
        <p:blipFill>
          <a:blip r:embed="rId2" cstate="print"/>
          <a:srcRect/>
          <a:stretch>
            <a:fillRect/>
          </a:stretch>
        </p:blipFill>
        <p:spPr bwMode="auto">
          <a:xfrm>
            <a:off x="2627313" y="1660525"/>
            <a:ext cx="3311525"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en-US" smtClean="0"/>
          </a:p>
        </p:txBody>
      </p:sp>
      <p:sp>
        <p:nvSpPr>
          <p:cNvPr id="56323" name="Rectangle 3"/>
          <p:cNvSpPr>
            <a:spLocks noGrp="1" noChangeArrowheads="1"/>
          </p:cNvSpPr>
          <p:nvPr>
            <p:ph type="body" idx="1"/>
          </p:nvPr>
        </p:nvSpPr>
        <p:spPr/>
        <p:txBody>
          <a:bodyPr/>
          <a:lstStyle/>
          <a:p>
            <a:pPr eaLnBrk="1" hangingPunct="1">
              <a:defRPr/>
            </a:pPr>
            <a:endParaRPr lang="en-US" smtClean="0"/>
          </a:p>
        </p:txBody>
      </p:sp>
      <p:pic>
        <p:nvPicPr>
          <p:cNvPr id="49156" name="Picture 4" descr="demoncommunism2"/>
          <p:cNvPicPr>
            <a:picLocks noChangeAspect="1" noChangeArrowheads="1"/>
          </p:cNvPicPr>
          <p:nvPr/>
        </p:nvPicPr>
        <p:blipFill>
          <a:blip r:embed="rId2" cstate="print"/>
          <a:srcRect/>
          <a:stretch>
            <a:fillRect/>
          </a:stretch>
        </p:blipFill>
        <p:spPr bwMode="auto">
          <a:xfrm>
            <a:off x="539750" y="482600"/>
            <a:ext cx="8064500" cy="589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smtClean="0"/>
              <a:t>The West is Demonized</a:t>
            </a:r>
          </a:p>
        </p:txBody>
      </p:sp>
      <p:sp>
        <p:nvSpPr>
          <p:cNvPr id="66563" name="Rectangle 3"/>
          <p:cNvSpPr>
            <a:spLocks noGrp="1" noChangeArrowheads="1"/>
          </p:cNvSpPr>
          <p:nvPr>
            <p:ph type="body" idx="1"/>
          </p:nvPr>
        </p:nvSpPr>
        <p:spPr/>
        <p:txBody>
          <a:bodyPr/>
          <a:lstStyle/>
          <a:p>
            <a:pPr eaLnBrk="1" hangingPunct="1">
              <a:defRPr/>
            </a:pPr>
            <a:endParaRPr lang="en-US" smtClean="0"/>
          </a:p>
        </p:txBody>
      </p:sp>
      <p:pic>
        <p:nvPicPr>
          <p:cNvPr id="50180" name="Picture 4" descr="demonizationbushblair"/>
          <p:cNvPicPr>
            <a:picLocks noChangeAspect="1" noChangeArrowheads="1"/>
          </p:cNvPicPr>
          <p:nvPr/>
        </p:nvPicPr>
        <p:blipFill>
          <a:blip r:embed="rId2" cstate="print"/>
          <a:srcRect/>
          <a:stretch>
            <a:fillRect/>
          </a:stretch>
        </p:blipFill>
        <p:spPr bwMode="auto">
          <a:xfrm>
            <a:off x="2555875" y="1300163"/>
            <a:ext cx="47625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t>Spiritual </a:t>
            </a:r>
            <a:r>
              <a:rPr lang="en-US" i="1" dirty="0" smtClean="0"/>
              <a:t>Thinking</a:t>
            </a:r>
            <a:r>
              <a:rPr lang="en-US" dirty="0" smtClean="0"/>
              <a:t> Of The Essence</a:t>
            </a:r>
          </a:p>
        </p:txBody>
      </p:sp>
      <p:sp>
        <p:nvSpPr>
          <p:cNvPr id="40963" name="Rectangle 3"/>
          <p:cNvSpPr>
            <a:spLocks noGrp="1" noChangeArrowheads="1"/>
          </p:cNvSpPr>
          <p:nvPr>
            <p:ph type="body" idx="1"/>
          </p:nvPr>
        </p:nvSpPr>
        <p:spPr>
          <a:xfrm>
            <a:off x="395288" y="1700213"/>
            <a:ext cx="8748712" cy="4897437"/>
          </a:xfrm>
        </p:spPr>
        <p:txBody>
          <a:bodyPr/>
          <a:lstStyle/>
          <a:p>
            <a:pPr eaLnBrk="1" hangingPunct="1">
              <a:defRPr/>
            </a:pPr>
            <a:r>
              <a:rPr lang="en-GB" sz="2400" dirty="0" smtClean="0"/>
              <a:t>Luke 17:17-19  and he </a:t>
            </a:r>
            <a:r>
              <a:rPr lang="en-GB" sz="2400" i="1" dirty="0" smtClean="0"/>
              <a:t>thought to himself</a:t>
            </a:r>
            <a:r>
              <a:rPr lang="en-GB" sz="2400" dirty="0" smtClean="0"/>
              <a:t>, ‘What shall I do, for I have nowhere to store my crops?’  </a:t>
            </a:r>
            <a:r>
              <a:rPr lang="en-GB" sz="2400" i="1" dirty="0" smtClean="0"/>
              <a:t>And he said [to himself</a:t>
            </a:r>
            <a:r>
              <a:rPr lang="en-GB" sz="2400" dirty="0" smtClean="0"/>
              <a:t>], ‘I will do this: I will tear down my barns and build </a:t>
            </a:r>
            <a:r>
              <a:rPr lang="en-GB" sz="2000" dirty="0" smtClean="0"/>
              <a:t>larger ones, and there I will store all my grain and my goods </a:t>
            </a:r>
            <a:r>
              <a:rPr lang="en-GB" sz="2000" i="1" dirty="0" smtClean="0"/>
              <a:t>And I will say to my soul</a:t>
            </a:r>
            <a:r>
              <a:rPr lang="en-GB" sz="2000" dirty="0" smtClean="0"/>
              <a:t>, Soul, you have ample goods laid up for many years; relax, eat, drink, be merry.‘   </a:t>
            </a:r>
            <a:r>
              <a:rPr lang="en-GB" altLang="ja-JP" sz="2000" dirty="0" smtClean="0">
                <a:ea typeface="ＭＳ Ｐゴシック" charset="-128"/>
              </a:rPr>
              <a:t> </a:t>
            </a:r>
            <a:r>
              <a:rPr lang="ja-JP" altLang="en-US" sz="2000" smtClean="0">
                <a:ea typeface="ＭＳ Ｐゴシック" charset="-128"/>
              </a:rPr>
              <a:t> 	</a:t>
            </a:r>
            <a:endParaRPr lang="en-US" sz="2000" dirty="0" smtClean="0"/>
          </a:p>
          <a:p>
            <a:pPr eaLnBrk="1" hangingPunct="1">
              <a:lnSpc>
                <a:spcPct val="90000"/>
              </a:lnSpc>
              <a:defRPr/>
            </a:pPr>
            <a:r>
              <a:rPr lang="en-US" sz="2000" dirty="0" smtClean="0"/>
              <a:t>Deut. 15:9 </a:t>
            </a:r>
            <a:r>
              <a:rPr lang="en-GB" sz="2000" dirty="0" smtClean="0"/>
              <a:t> Take care lest there </a:t>
            </a:r>
            <a:r>
              <a:rPr lang="en-GB" sz="2000" i="1" dirty="0" smtClean="0"/>
              <a:t>be an unworthy thought in your heart</a:t>
            </a:r>
            <a:r>
              <a:rPr lang="en-GB" sz="2000" dirty="0" smtClean="0"/>
              <a:t> and you say, ‘The seventh year, the year of release is near,’ and your eye look grudgingly on your poor brother, and you give him nothing... </a:t>
            </a:r>
            <a:r>
              <a:rPr lang="en-GB" altLang="zh-CN" sz="2000" dirty="0" smtClean="0">
                <a:ea typeface="宋体" charset="-122"/>
              </a:rPr>
              <a:t> </a:t>
            </a:r>
            <a:endParaRPr lang="en-GB" sz="2000" dirty="0" smtClean="0"/>
          </a:p>
          <a:p>
            <a:pPr eaLnBrk="1" hangingPunct="1">
              <a:defRPr/>
            </a:pPr>
            <a:r>
              <a:rPr lang="en-GB" sz="2000" dirty="0" smtClean="0"/>
              <a:t>Psalm </a:t>
            </a:r>
            <a:r>
              <a:rPr lang="ru-RU" sz="2000" dirty="0" smtClean="0"/>
              <a:t>3</a:t>
            </a:r>
            <a:r>
              <a:rPr lang="en-GB" sz="2000" dirty="0" smtClean="0"/>
              <a:t>6</a:t>
            </a:r>
            <a:r>
              <a:rPr lang="ru-RU" sz="2000" dirty="0" smtClean="0"/>
              <a:t>:</a:t>
            </a:r>
            <a:r>
              <a:rPr lang="en-GB" sz="2000" dirty="0" smtClean="0"/>
              <a:t>1,2  Transgression speaks to the wicked deep in his heart; there is no fear of God before his eyes. For he flatters himself in his own eyes that his iniquity cannot be found out and hated.   </a:t>
            </a:r>
            <a:r>
              <a:rPr lang="ja-JP" altLang="en-US" sz="2000" smtClean="0">
                <a:ea typeface="ＭＳ Ｐゴシック" charset="-128"/>
              </a:rPr>
              <a:t> </a:t>
            </a:r>
            <a:endParaRPr lang="ja-JP" altLang="en-US" sz="2400" smtClean="0">
              <a:ea typeface="ＭＳ Ｐゴシック" charset="-128"/>
            </a:endParaRPr>
          </a:p>
          <a:p>
            <a:pPr eaLnBrk="1" hangingPunct="1">
              <a:lnSpc>
                <a:spcPct val="90000"/>
              </a:lnSpc>
              <a:defRPr/>
            </a:pPr>
            <a:endParaRPr lang="en-GB"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6148" name="Picture 4" descr="dualism"/>
          <p:cNvPicPr>
            <a:picLocks noChangeAspect="1" noChangeArrowheads="1"/>
          </p:cNvPicPr>
          <p:nvPr/>
        </p:nvPicPr>
        <p:blipFill>
          <a:blip r:embed="rId2" cstate="print"/>
          <a:srcRect/>
          <a:stretch>
            <a:fillRect/>
          </a:stretch>
        </p:blipFill>
        <p:spPr bwMode="auto">
          <a:xfrm>
            <a:off x="1111250" y="0"/>
            <a:ext cx="6456363" cy="738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p>
        </p:txBody>
      </p:sp>
      <p:sp>
        <p:nvSpPr>
          <p:cNvPr id="44035" name="Rectangle 3"/>
          <p:cNvSpPr>
            <a:spLocks noGrp="1" noChangeArrowheads="1"/>
          </p:cNvSpPr>
          <p:nvPr>
            <p:ph type="body" idx="1"/>
          </p:nvPr>
        </p:nvSpPr>
        <p:spPr>
          <a:xfrm>
            <a:off x="250825" y="260350"/>
            <a:ext cx="8435975" cy="5870575"/>
          </a:xfrm>
        </p:spPr>
        <p:txBody>
          <a:bodyPr/>
          <a:lstStyle/>
          <a:p>
            <a:pPr eaLnBrk="1" hangingPunct="1">
              <a:defRPr/>
            </a:pPr>
            <a:r>
              <a:rPr lang="en-GB" dirty="0" smtClean="0"/>
              <a:t>Solzhenitsyn [</a:t>
            </a:r>
            <a:r>
              <a:rPr lang="en-GB" i="1" dirty="0" smtClean="0"/>
              <a:t>Gulag Archipelago …</a:t>
            </a:r>
            <a:r>
              <a:rPr lang="en-GB" dirty="0" smtClean="0"/>
              <a:t>]: “"If only it were all so simple! If only... it were necessary only to separate [evil people] from the rest of us and destroy them! But the line dividing good and evil cuts through the heart of every human being. And who is willing to destroy a piece of his own heart?" </a:t>
            </a:r>
          </a:p>
          <a:p>
            <a:pPr eaLnBrk="1" hangingPunct="1">
              <a:defRPr/>
            </a:pPr>
            <a:r>
              <a:rPr lang="en-GB" altLang="zh-CN" dirty="0" smtClean="0">
                <a:ea typeface="宋体" charset="-122"/>
              </a:rPr>
              <a:t> </a:t>
            </a:r>
            <a:endParaRPr lang="en-GB"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GB" sz="4000" smtClean="0"/>
              <a:t>Belief In Devil Decreasing; </a:t>
            </a:r>
            <a:br>
              <a:rPr lang="en-GB" sz="4000" smtClean="0"/>
            </a:br>
            <a:r>
              <a:rPr lang="en-GB" sz="4000" smtClean="0"/>
              <a:t>Evil Increasing</a:t>
            </a:r>
          </a:p>
        </p:txBody>
      </p:sp>
      <p:sp>
        <p:nvSpPr>
          <p:cNvPr id="38915" name="Rectangle 3"/>
          <p:cNvSpPr>
            <a:spLocks noGrp="1" noChangeArrowheads="1"/>
          </p:cNvSpPr>
          <p:nvPr>
            <p:ph type="body" idx="1"/>
          </p:nvPr>
        </p:nvSpPr>
        <p:spPr/>
        <p:txBody>
          <a:bodyPr/>
          <a:lstStyle/>
          <a:p>
            <a:pPr eaLnBrk="1" hangingPunct="1">
              <a:lnSpc>
                <a:spcPct val="90000"/>
              </a:lnSpc>
              <a:defRPr/>
            </a:pPr>
            <a:r>
              <a:rPr lang="en-GB" sz="2800" smtClean="0"/>
              <a:t>The Barna Group, a research firm, found the following in a survey of American Christians in 2006 [published on www.barna.org]:</a:t>
            </a:r>
          </a:p>
          <a:p>
            <a:pPr eaLnBrk="1" hangingPunct="1">
              <a:lnSpc>
                <a:spcPct val="90000"/>
              </a:lnSpc>
              <a:defRPr/>
            </a:pPr>
            <a:r>
              <a:rPr lang="en-GB" sz="2800" smtClean="0"/>
              <a:t>* 55 percent view Satan as symbolic of evil rather than a real entity.</a:t>
            </a:r>
          </a:p>
          <a:p>
            <a:pPr eaLnBrk="1" hangingPunct="1">
              <a:lnSpc>
                <a:spcPct val="90000"/>
              </a:lnSpc>
              <a:defRPr/>
            </a:pPr>
            <a:r>
              <a:rPr lang="en-GB" sz="2800" smtClean="0"/>
              <a:t>* 45 percent of born-again Christians don't believe Satan is real.</a:t>
            </a:r>
          </a:p>
          <a:p>
            <a:pPr eaLnBrk="1" hangingPunct="1">
              <a:lnSpc>
                <a:spcPct val="90000"/>
              </a:lnSpc>
              <a:defRPr/>
            </a:pPr>
            <a:r>
              <a:rPr lang="en-GB" sz="2800" smtClean="0"/>
              <a:t>* 68 percent of Catholics think of Satan only as a symbol and deny the word refers to a personal being.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Study 6: Questions</a:t>
            </a:r>
            <a:endParaRPr lang="en-GB" dirty="0"/>
          </a:p>
        </p:txBody>
      </p:sp>
      <p:sp>
        <p:nvSpPr>
          <p:cNvPr id="3" name="Content Placeholder 2"/>
          <p:cNvSpPr>
            <a:spLocks noGrp="1"/>
          </p:cNvSpPr>
          <p:nvPr>
            <p:ph sz="half" idx="1"/>
          </p:nvPr>
        </p:nvSpPr>
        <p:spPr>
          <a:xfrm>
            <a:off x="250825" y="1125538"/>
            <a:ext cx="4465638" cy="5732462"/>
          </a:xfrm>
        </p:spPr>
        <p:txBody>
          <a:bodyPr/>
          <a:lstStyle/>
          <a:p>
            <a:pPr>
              <a:defRPr/>
            </a:pPr>
            <a:r>
              <a:rPr lang="en-GB" sz="1800" dirty="0" smtClean="0"/>
              <a:t>1. Where do problems and trials come from?</a:t>
            </a:r>
            <a:br>
              <a:rPr lang="en-GB" sz="1800" dirty="0" smtClean="0"/>
            </a:br>
            <a:r>
              <a:rPr lang="en-GB" sz="1800" dirty="0" smtClean="0"/>
              <a:t>a) God</a:t>
            </a:r>
            <a:br>
              <a:rPr lang="en-GB" sz="1800" dirty="0" smtClean="0"/>
            </a:br>
            <a:r>
              <a:rPr lang="en-GB" sz="1800" dirty="0" smtClean="0"/>
              <a:t>b) Chance</a:t>
            </a:r>
            <a:br>
              <a:rPr lang="en-GB" sz="1800" dirty="0" smtClean="0"/>
            </a:br>
            <a:r>
              <a:rPr lang="en-GB" sz="1800" dirty="0" smtClean="0"/>
              <a:t>c) A sinful being called satan</a:t>
            </a:r>
            <a:br>
              <a:rPr lang="en-GB" sz="1800" dirty="0" smtClean="0"/>
            </a:br>
            <a:r>
              <a:rPr lang="en-GB" sz="1800" dirty="0" smtClean="0"/>
              <a:t>d) Sinful beings called demons</a:t>
            </a:r>
            <a:br>
              <a:rPr lang="en-GB" sz="1800" dirty="0" smtClean="0"/>
            </a:br>
            <a:r>
              <a:rPr lang="en-GB" sz="1800" dirty="0" smtClean="0"/>
              <a:t>2. What is responsible for our temptation to sin?</a:t>
            </a:r>
            <a:br>
              <a:rPr lang="en-GB" sz="1800" dirty="0" smtClean="0"/>
            </a:br>
            <a:r>
              <a:rPr lang="en-GB" sz="1800" dirty="0" smtClean="0"/>
              <a:t>a) Our own human nature</a:t>
            </a:r>
            <a:br>
              <a:rPr lang="en-GB" sz="1800" dirty="0" smtClean="0"/>
            </a:br>
            <a:r>
              <a:rPr lang="en-GB" sz="1800" dirty="0" smtClean="0"/>
              <a:t>b) God</a:t>
            </a:r>
            <a:br>
              <a:rPr lang="en-GB" sz="1800" dirty="0" smtClean="0"/>
            </a:br>
            <a:r>
              <a:rPr lang="en-GB" sz="1800" dirty="0" smtClean="0"/>
              <a:t>c) Evil spirits</a:t>
            </a:r>
            <a:br>
              <a:rPr lang="en-GB" sz="1800" dirty="0" smtClean="0"/>
            </a:br>
            <a:r>
              <a:rPr lang="en-GB" sz="1800" dirty="0" smtClean="0"/>
              <a:t>d) A sinful being called satan</a:t>
            </a:r>
            <a:br>
              <a:rPr lang="en-GB" sz="1800" dirty="0" smtClean="0"/>
            </a:br>
            <a:r>
              <a:rPr lang="en-GB" sz="1800" dirty="0" smtClean="0"/>
              <a:t>3. What does the word ‘devil’ mean?</a:t>
            </a:r>
            <a:br>
              <a:rPr lang="en-GB" sz="1800" dirty="0" smtClean="0"/>
            </a:br>
            <a:r>
              <a:rPr lang="en-GB" sz="1800" dirty="0" smtClean="0"/>
              <a:t>a) Sin</a:t>
            </a:r>
            <a:br>
              <a:rPr lang="en-GB" sz="1800" dirty="0" smtClean="0"/>
            </a:br>
            <a:r>
              <a:rPr lang="en-GB" sz="1800" dirty="0" smtClean="0"/>
              <a:t>b) The serpent</a:t>
            </a:r>
            <a:br>
              <a:rPr lang="en-GB" sz="1800" dirty="0" smtClean="0"/>
            </a:br>
            <a:r>
              <a:rPr lang="en-GB" sz="1800" dirty="0" smtClean="0"/>
              <a:t>c) False accuser / slanderer</a:t>
            </a:r>
            <a:br>
              <a:rPr lang="en-GB" sz="1800" dirty="0" smtClean="0"/>
            </a:br>
            <a:r>
              <a:rPr lang="en-GB" sz="1800" dirty="0" smtClean="0"/>
              <a:t>d) Lucifer</a:t>
            </a:r>
          </a:p>
          <a:p>
            <a:pPr>
              <a:defRPr/>
            </a:pPr>
            <a:endParaRPr lang="en-GB" dirty="0"/>
          </a:p>
        </p:txBody>
      </p:sp>
      <p:sp>
        <p:nvSpPr>
          <p:cNvPr id="4" name="Content Placeholder 3"/>
          <p:cNvSpPr>
            <a:spLocks noGrp="1"/>
          </p:cNvSpPr>
          <p:nvPr>
            <p:ph sz="half" idx="2"/>
          </p:nvPr>
        </p:nvSpPr>
        <p:spPr>
          <a:xfrm>
            <a:off x="4648200" y="1125538"/>
            <a:ext cx="4038600" cy="5005387"/>
          </a:xfrm>
        </p:spPr>
        <p:txBody>
          <a:bodyPr/>
          <a:lstStyle/>
          <a:p>
            <a:pPr>
              <a:defRPr/>
            </a:pPr>
            <a:r>
              <a:rPr lang="en-GB" sz="1800" dirty="0" smtClean="0"/>
              <a:t>4. What does the word ‘satan’ mean?</a:t>
            </a:r>
            <a:br>
              <a:rPr lang="en-GB" sz="1800" dirty="0" smtClean="0"/>
            </a:br>
            <a:r>
              <a:rPr lang="en-GB" sz="1800" dirty="0" smtClean="0"/>
              <a:t>a) A sinner b) An adversary</a:t>
            </a:r>
            <a:br>
              <a:rPr lang="en-GB" sz="1800" dirty="0" smtClean="0"/>
            </a:br>
            <a:r>
              <a:rPr lang="en-GB" sz="1800" dirty="0" smtClean="0"/>
              <a:t>c) A beast d) King of demons</a:t>
            </a:r>
            <a:br>
              <a:rPr lang="en-GB" sz="1800" dirty="0" smtClean="0"/>
            </a:br>
            <a:r>
              <a:rPr lang="en-GB" sz="1800" dirty="0" smtClean="0"/>
              <a:t>5. Can the word ‘satan’ be applied to good people?</a:t>
            </a:r>
            <a:br>
              <a:rPr lang="en-GB" sz="1800" dirty="0" smtClean="0"/>
            </a:br>
            <a:r>
              <a:rPr lang="en-GB" sz="1800" dirty="0" smtClean="0"/>
              <a:t>6. What can ‘satan’ and ‘devil’ refer to figuratively?</a:t>
            </a:r>
            <a:br>
              <a:rPr lang="en-GB" sz="1800" dirty="0" smtClean="0"/>
            </a:br>
            <a:r>
              <a:rPr lang="en-GB" sz="1800" dirty="0" smtClean="0"/>
              <a:t>7. How should we understand ‘demons’ as referred to in the New </a:t>
            </a:r>
            <a:br>
              <a:rPr lang="en-GB" sz="1800" dirty="0" smtClean="0"/>
            </a:br>
            <a:r>
              <a:rPr lang="en-GB" sz="1800" dirty="0" smtClean="0"/>
              <a:t>Testament?</a:t>
            </a:r>
            <a:br>
              <a:rPr lang="en-GB" sz="1800" dirty="0" smtClean="0"/>
            </a:br>
            <a:r>
              <a:rPr lang="en-GB" sz="1800" dirty="0" smtClean="0"/>
              <a:t>a) </a:t>
            </a:r>
            <a:r>
              <a:rPr lang="en-GB" sz="1800" smtClean="0"/>
              <a:t>Sinful angels b</a:t>
            </a:r>
            <a:r>
              <a:rPr lang="en-GB" sz="1800" dirty="0" smtClean="0"/>
              <a:t>) Sicknesses</a:t>
            </a:r>
            <a:br>
              <a:rPr lang="en-GB" sz="1800" dirty="0" smtClean="0"/>
            </a:br>
            <a:r>
              <a:rPr lang="en-GB" sz="1800" dirty="0" smtClean="0"/>
              <a:t>c) The language of the day for sicknesses, which people thought </a:t>
            </a:r>
            <a:r>
              <a:rPr lang="en-GB" sz="1800" smtClean="0"/>
              <a:t>were caused </a:t>
            </a:r>
            <a:r>
              <a:rPr lang="en-GB" sz="1800" dirty="0" smtClean="0"/>
              <a:t>by ‘demons’</a:t>
            </a:r>
            <a:br>
              <a:rPr lang="en-GB" sz="1800" dirty="0" smtClean="0"/>
            </a:br>
            <a:r>
              <a:rPr lang="en-GB" sz="1800" dirty="0" smtClean="0"/>
              <a:t>d) Spirit beings</a:t>
            </a:r>
            <a:br>
              <a:rPr lang="en-GB" sz="1800" dirty="0" smtClean="0"/>
            </a:br>
            <a:r>
              <a:rPr lang="en-GB" sz="1800" dirty="0" smtClean="0"/>
              <a:t>8. What do you understand by the snake in the garden of Eden?</a:t>
            </a:r>
          </a:p>
          <a:p>
            <a:pPr>
              <a:defRPr/>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eaLnBrk="1" hangingPunct="1">
              <a:defRPr/>
            </a:pPr>
            <a:endParaRPr lang="en-US" smtClean="0"/>
          </a:p>
        </p:txBody>
      </p:sp>
      <p:pic>
        <p:nvPicPr>
          <p:cNvPr id="7172" name="Picture 4" descr="dualism2"/>
          <p:cNvPicPr>
            <a:picLocks noChangeAspect="1" noChangeArrowheads="1"/>
          </p:cNvPicPr>
          <p:nvPr/>
        </p:nvPicPr>
        <p:blipFill>
          <a:blip r:embed="rId2" cstate="print"/>
          <a:srcRect/>
          <a:stretch>
            <a:fillRect/>
          </a:stretch>
        </p:blipFill>
        <p:spPr bwMode="auto">
          <a:xfrm>
            <a:off x="2124075" y="333375"/>
            <a:ext cx="4633913"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endParaRPr lang="en-US" smtClean="0"/>
          </a:p>
        </p:txBody>
      </p:sp>
      <p:sp>
        <p:nvSpPr>
          <p:cNvPr id="5123" name="Rectangle 3"/>
          <p:cNvSpPr>
            <a:spLocks noGrp="1" noChangeArrowheads="1"/>
          </p:cNvSpPr>
          <p:nvPr>
            <p:ph type="body" idx="1"/>
          </p:nvPr>
        </p:nvSpPr>
        <p:spPr>
          <a:xfrm>
            <a:off x="323850" y="0"/>
            <a:ext cx="8362950" cy="6130925"/>
          </a:xfrm>
        </p:spPr>
        <p:txBody>
          <a:bodyPr/>
          <a:lstStyle/>
          <a:p>
            <a:pPr eaLnBrk="1" hangingPunct="1">
              <a:defRPr/>
            </a:pPr>
            <a:r>
              <a:rPr lang="en-GB" dirty="0" smtClean="0"/>
              <a:t>Amos 3:6  Is a trumpet blown in a city, and the people are not afraid? Does disaster come to a city, unless the LORD has done it? 	 </a:t>
            </a:r>
            <a:r>
              <a:rPr lang="ja-JP" altLang="en-US" smtClean="0">
                <a:ea typeface="ＭＳ Ｐゴシック" charset="-128"/>
              </a:rPr>
              <a:t> 	</a:t>
            </a:r>
          </a:p>
          <a:p>
            <a:pPr eaLnBrk="1" hangingPunct="1">
              <a:defRPr/>
            </a:pPr>
            <a:r>
              <a:rPr lang="en-US" dirty="0" smtClean="0"/>
              <a:t>Micah 1:</a:t>
            </a:r>
            <a:r>
              <a:rPr lang="en-GB" dirty="0" smtClean="0"/>
              <a:t>12  For the inhabitants of </a:t>
            </a:r>
            <a:r>
              <a:rPr lang="en-GB" dirty="0" err="1" smtClean="0"/>
              <a:t>Maroth</a:t>
            </a:r>
            <a:r>
              <a:rPr lang="en-GB" dirty="0" smtClean="0"/>
              <a:t> wait anxiously for good, because disaster has come down from the LORD to the gate of Jerusalem. </a:t>
            </a:r>
            <a:r>
              <a:rPr lang="ru-RU" dirty="0" smtClean="0"/>
              <a:t>.</a:t>
            </a:r>
            <a:r>
              <a:rPr lang="en-US" dirty="0" smtClean="0"/>
              <a:t> </a:t>
            </a:r>
            <a:r>
              <a:rPr lang="zh-CN" altLang="en-US" dirty="0" smtClean="0">
                <a:ea typeface="宋体" charset="-122"/>
              </a:rPr>
              <a:t> </a:t>
            </a:r>
            <a:endParaRPr lang="en-US" dirty="0" smtClean="0"/>
          </a:p>
          <a:p>
            <a:pPr eaLnBrk="1" hangingPunct="1">
              <a:defRPr/>
            </a:pPr>
            <a:endParaRPr lang="en-US"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endParaRPr lang="en-US" smtClean="0"/>
          </a:p>
        </p:txBody>
      </p:sp>
      <p:sp>
        <p:nvSpPr>
          <p:cNvPr id="6147" name="Rectangle 3"/>
          <p:cNvSpPr>
            <a:spLocks noGrp="1" noChangeArrowheads="1"/>
          </p:cNvSpPr>
          <p:nvPr>
            <p:ph type="body" idx="1"/>
          </p:nvPr>
        </p:nvSpPr>
        <p:spPr>
          <a:xfrm>
            <a:off x="250825" y="188913"/>
            <a:ext cx="8893175" cy="6669087"/>
          </a:xfrm>
        </p:spPr>
        <p:txBody>
          <a:bodyPr/>
          <a:lstStyle/>
          <a:p>
            <a:pPr eaLnBrk="1" hangingPunct="1">
              <a:lnSpc>
                <a:spcPct val="90000"/>
              </a:lnSpc>
              <a:defRPr/>
            </a:pPr>
            <a:r>
              <a:rPr lang="en-GB" sz="2800" b="1" dirty="0" err="1" smtClean="0"/>
              <a:t>Exod</a:t>
            </a:r>
            <a:r>
              <a:rPr lang="en-GB" sz="2800" b="1" dirty="0" smtClean="0"/>
              <a:t> 4:11</a:t>
            </a:r>
            <a:r>
              <a:rPr lang="en-GB" sz="2800" dirty="0" smtClean="0"/>
              <a:t>  Then the LORD said to him, “Who has made man‘s mouth? Who makes him mute, or deaf, or seeing, or blind? Is it not I, the LORD? </a:t>
            </a:r>
            <a:r>
              <a:rPr lang="en-GB" altLang="zh-CN" sz="2800" dirty="0" smtClean="0">
                <a:ea typeface="宋体" charset="-122"/>
              </a:rPr>
              <a:t> </a:t>
            </a:r>
            <a:endParaRPr lang="zh-CN" altLang="en-US" sz="2800" dirty="0" smtClean="0">
              <a:ea typeface="宋体" charset="-122"/>
            </a:endParaRPr>
          </a:p>
          <a:p>
            <a:pPr eaLnBrk="1" hangingPunct="1">
              <a:lnSpc>
                <a:spcPct val="90000"/>
              </a:lnSpc>
              <a:defRPr/>
            </a:pPr>
            <a:r>
              <a:rPr lang="en-GB" sz="2800" dirty="0" smtClean="0"/>
              <a:t>Job 1:21; 2:10  And he said, “Naked I came from my mother‘s womb, and naked shall I return. The LORD gave, and the LORD has taken away; blessed be the name of the LORD.” </a:t>
            </a:r>
            <a:r>
              <a:rPr lang="zh-CN" altLang="en-US" sz="2800" dirty="0" smtClean="0">
                <a:ea typeface="宋体" charset="-122"/>
              </a:rPr>
              <a:t>  </a:t>
            </a:r>
            <a:r>
              <a:rPr lang="en-GB" sz="2800" dirty="0" smtClean="0"/>
              <a:t>10  But he said to her, “You speak as one of the foolish women would speak. Shall we receive good from God, and shall we not receive evil?” In all this Job did not sin with his lips.</a:t>
            </a:r>
            <a:r>
              <a:rPr lang="zh-CN" altLang="en-US" sz="2800" dirty="0" smtClean="0">
                <a:ea typeface="宋体" charset="-122"/>
              </a:rPr>
              <a:t> </a:t>
            </a:r>
            <a:endParaRPr lang="en-GB" sz="2800" dirty="0" smtClean="0"/>
          </a:p>
          <a:p>
            <a:pPr eaLnBrk="1" hangingPunct="1">
              <a:lnSpc>
                <a:spcPct val="90000"/>
              </a:lnSpc>
              <a:defRPr/>
            </a:pPr>
            <a:endParaRPr lang="en-GB" dirty="0" smtClean="0"/>
          </a:p>
          <a:p>
            <a:pPr eaLnBrk="1" hangingPunct="1">
              <a:lnSpc>
                <a:spcPct val="90000"/>
              </a:lnSpc>
              <a:buFont typeface="Wingdings" pitchFamily="2" charset="2"/>
              <a:buNone/>
              <a:defRPr/>
            </a:pPr>
            <a:endParaRPr lang="en-US"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endParaRPr lang="en-US" smtClean="0"/>
          </a:p>
        </p:txBody>
      </p:sp>
      <p:sp>
        <p:nvSpPr>
          <p:cNvPr id="7171" name="Rectangle 3"/>
          <p:cNvSpPr>
            <a:spLocks noGrp="1" noChangeArrowheads="1"/>
          </p:cNvSpPr>
          <p:nvPr>
            <p:ph type="body" idx="1"/>
          </p:nvPr>
        </p:nvSpPr>
        <p:spPr>
          <a:xfrm>
            <a:off x="0" y="260350"/>
            <a:ext cx="8893175" cy="5870575"/>
          </a:xfrm>
        </p:spPr>
        <p:txBody>
          <a:bodyPr/>
          <a:lstStyle/>
          <a:p>
            <a:pPr eaLnBrk="1" hangingPunct="1">
              <a:defRPr/>
            </a:pPr>
            <a:r>
              <a:rPr lang="en-GB" sz="2000" dirty="0" smtClean="0"/>
              <a:t>Heb. 12: 6-11  For the Lord disciplines the one he loves, and chastises every son whom he receives.</a:t>
            </a:r>
            <a:r>
              <a:rPr lang="ja-JP" altLang="en-US" sz="2000" smtClean="0">
                <a:ea typeface="ＭＳ Ｐゴシック" charset="-128"/>
              </a:rPr>
              <a:t>  </a:t>
            </a:r>
            <a:r>
              <a:rPr lang="en-GB" sz="2000" dirty="0" smtClean="0"/>
              <a:t>It is for discipline that you have to endure. God is treating you as sons. For what son is there whom his father does not discipline? 8  If you are left without discipline, in which all have participated, then you are illegitimate children and not sons.   Besides this, we have had earthly fathers who disciplined us and we respected them. Shall we not much more be subject to the Father of spirits and live?   For they disciplined us for a short time as it seemed best to them, but he disciplines us for our good, that we may share his holiness. For the moment all discipline seems painful rather than pleasant, but later it yields the peaceful fruit of righteousness to those who have been trained by it.  </a:t>
            </a:r>
            <a:endParaRPr lang="ja-JP" altLang="en-US" sz="2800" smtClean="0">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795</TotalTime>
  <Words>1877</Words>
  <Application>Microsoft Office PowerPoint</Application>
  <PresentationFormat>On-screen Show (4:3)</PresentationFormat>
  <Paragraphs>78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Balance</vt:lpstr>
      <vt:lpstr>Bible Basics Study 6: God And Evil </vt:lpstr>
      <vt:lpstr>www.biblebasicsonline.com www.carelinks.net Email: info@carelinks.net </vt:lpstr>
      <vt:lpstr>6.1  God And Evil </vt:lpstr>
      <vt:lpstr>God Has 100% Power; No Dualism</vt:lpstr>
      <vt:lpstr>Slide 5</vt:lpstr>
      <vt:lpstr>Slide 6</vt:lpstr>
      <vt:lpstr>Slide 7</vt:lpstr>
      <vt:lpstr>Slide 8</vt:lpstr>
      <vt:lpstr>Slide 9</vt:lpstr>
      <vt:lpstr>God Is Greater Than ‘Satan’; Adversaries Help Us To Salvation</vt:lpstr>
      <vt:lpstr>Slide 11</vt:lpstr>
      <vt:lpstr>Slide 12</vt:lpstr>
      <vt:lpstr>Sin From Within</vt:lpstr>
      <vt:lpstr>Slide 14</vt:lpstr>
      <vt:lpstr>Slide 15</vt:lpstr>
      <vt:lpstr>Slide 16</vt:lpstr>
      <vt:lpstr>Slide 17</vt:lpstr>
      <vt:lpstr>Slide 18</vt:lpstr>
      <vt:lpstr>Slide 19</vt:lpstr>
      <vt:lpstr>The Word “Satan” In The Bible  </vt:lpstr>
      <vt:lpstr>Slide 21</vt:lpstr>
      <vt:lpstr>Slide 22</vt:lpstr>
      <vt:lpstr>Slide 23</vt:lpstr>
      <vt:lpstr>The Word “Devil” in the Bible </vt:lpstr>
      <vt:lpstr>Slide 25</vt:lpstr>
      <vt:lpstr>The Devil and Sin</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The Size of the Cosmos</vt:lpstr>
      <vt:lpstr>Slide 40</vt:lpstr>
      <vt:lpstr>Slide 41</vt:lpstr>
      <vt:lpstr>Slide 42</vt:lpstr>
      <vt:lpstr>Slide 43</vt:lpstr>
      <vt:lpstr>Slide 44</vt:lpstr>
      <vt:lpstr>Slide 45</vt:lpstr>
      <vt:lpstr>The East is Demonized</vt:lpstr>
      <vt:lpstr>Slide 47</vt:lpstr>
      <vt:lpstr>The West is Demonized</vt:lpstr>
      <vt:lpstr>Spiritual Thinking Of The Essence</vt:lpstr>
      <vt:lpstr>Slide 50</vt:lpstr>
      <vt:lpstr>Belief In Devil Decreasing;  Evil Increasing</vt:lpstr>
      <vt:lpstr>www.biblebasicsonline.com www.carelinks.net Email: info@carelinks.net </vt:lpstr>
      <vt:lpstr>Study 6: Questions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John</cp:lastModifiedBy>
  <cp:revision>60</cp:revision>
  <dcterms:created xsi:type="dcterms:W3CDTF">2006-12-03T10:12:48Z</dcterms:created>
  <dcterms:modified xsi:type="dcterms:W3CDTF">2012-06-14T21:27:48Z</dcterms:modified>
</cp:coreProperties>
</file>