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2" r:id="rId4"/>
    <p:sldId id="263" r:id="rId5"/>
    <p:sldId id="264" r:id="rId6"/>
    <p:sldId id="258" r:id="rId7"/>
    <p:sldId id="265" r:id="rId8"/>
    <p:sldId id="276" r:id="rId9"/>
    <p:sldId id="273" r:id="rId10"/>
    <p:sldId id="274" r:id="rId11"/>
    <p:sldId id="266" r:id="rId12"/>
    <p:sldId id="259" r:id="rId13"/>
    <p:sldId id="269" r:id="rId14"/>
    <p:sldId id="267" r:id="rId15"/>
    <p:sldId id="270" r:id="rId16"/>
    <p:sldId id="275" r:id="rId17"/>
    <p:sldId id="260" r:id="rId18"/>
    <p:sldId id="271" r:id="rId19"/>
    <p:sldId id="261" r:id="rId20"/>
    <p:sldId id="272" r:id="rId21"/>
    <p:sldId id="278" r:id="rId22"/>
    <p:sldId id="268"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9BF2FCDF-69B0-4882-81F0-3ADAFB22AA23}" type="datetimeFigureOut">
              <a:rPr lang="en-GB"/>
              <a:pPr>
                <a:defRPr/>
              </a:pPr>
              <a:t>15/06/2012</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37B0BD6B-531D-4A58-8A80-28AF2A928FE6}"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64E8FEC-7E88-4BB3-852B-D9263AEF80A9}" type="datetimeFigureOut">
              <a:rPr lang="en-GB"/>
              <a:pPr>
                <a:defRPr/>
              </a:pPr>
              <a:t>15/06/2012</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78E04933-E0FA-4E86-8C58-7B16687B8D3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C11FE00-DDE2-4529-B2BA-F7AC4531B55E}" type="datetimeFigureOut">
              <a:rPr lang="en-GB"/>
              <a:pPr>
                <a:defRPr/>
              </a:pPr>
              <a:t>15/06/2012</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AF0AD8D1-624D-46A0-B44E-E86CCD2D08A4}"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1791C4F-574D-447D-B66C-9D5A1F7515C3}" type="datetimeFigureOut">
              <a:rPr lang="en-GB"/>
              <a:pPr>
                <a:defRPr/>
              </a:pPr>
              <a:t>15/06/2012</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607A6499-4620-4B96-9BE0-E92027834A25}"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D82373D-E346-425F-9811-2DF2CA4B1549}" type="datetimeFigureOut">
              <a:rPr lang="en-GB"/>
              <a:pPr>
                <a:defRPr/>
              </a:pPr>
              <a:t>15/06/2012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5544A21-2ADB-4F28-BFEC-8655C0B6073F}"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2339EC0-2424-4CF9-8E4C-6E4C404B3BAE}" type="datetimeFigureOut">
              <a:rPr lang="en-GB"/>
              <a:pPr>
                <a:defRPr/>
              </a:pPr>
              <a:t>15/06/2012</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2B0AC63B-CD94-4D6D-88A6-E70774122B61}"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9F46173E-94A7-4900-AA9C-AB38368BF716}" type="datetimeFigureOut">
              <a:rPr lang="en-GB"/>
              <a:pPr>
                <a:defRPr/>
              </a:pPr>
              <a:t>15/06/2012</a:t>
            </a:fld>
            <a:endParaRPr lang="en-GB"/>
          </a:p>
        </p:txBody>
      </p:sp>
      <p:sp>
        <p:nvSpPr>
          <p:cNvPr id="8" name="Footer Placeholder 2"/>
          <p:cNvSpPr>
            <a:spLocks noGrp="1"/>
          </p:cNvSpPr>
          <p:nvPr>
            <p:ph type="ftr" sz="quarter" idx="11"/>
          </p:nvPr>
        </p:nvSpPr>
        <p:spPr/>
        <p:txBody>
          <a:bodyPr/>
          <a:lstStyle>
            <a:lvl1pPr>
              <a:defRPr/>
            </a:lvl1pPr>
          </a:lstStyle>
          <a:p>
            <a:pPr>
              <a:defRPr/>
            </a:pPr>
            <a:endParaRPr lang="en-GB"/>
          </a:p>
        </p:txBody>
      </p:sp>
      <p:sp>
        <p:nvSpPr>
          <p:cNvPr id="9" name="Slide Number Placeholder 22"/>
          <p:cNvSpPr>
            <a:spLocks noGrp="1"/>
          </p:cNvSpPr>
          <p:nvPr>
            <p:ph type="sldNum" sz="quarter" idx="12"/>
          </p:nvPr>
        </p:nvSpPr>
        <p:spPr/>
        <p:txBody>
          <a:bodyPr/>
          <a:lstStyle>
            <a:lvl1pPr>
              <a:defRPr/>
            </a:lvl1pPr>
          </a:lstStyle>
          <a:p>
            <a:pPr>
              <a:defRPr/>
            </a:pPr>
            <a:fld id="{F15DB9CB-DE4D-456E-A1C7-240C4423B5A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2FD91AD1-6F3B-4ECE-8DD6-807C5AFC2446}" type="datetimeFigureOut">
              <a:rPr lang="en-GB"/>
              <a:pPr>
                <a:defRPr/>
              </a:pPr>
              <a:t>15/06/2012</a:t>
            </a:fld>
            <a:endParaRPr lang="en-GB"/>
          </a:p>
        </p:txBody>
      </p:sp>
      <p:sp>
        <p:nvSpPr>
          <p:cNvPr id="4" name="Footer Placeholder 2"/>
          <p:cNvSpPr>
            <a:spLocks noGrp="1"/>
          </p:cNvSpPr>
          <p:nvPr>
            <p:ph type="ftr" sz="quarter" idx="11"/>
          </p:nvPr>
        </p:nvSpPr>
        <p:spPr/>
        <p:txBody>
          <a:bodyPr/>
          <a:lstStyle>
            <a:lvl1pPr>
              <a:defRPr/>
            </a:lvl1pPr>
          </a:lstStyle>
          <a:p>
            <a:pPr>
              <a:defRPr/>
            </a:pPr>
            <a:endParaRPr lang="en-GB"/>
          </a:p>
        </p:txBody>
      </p:sp>
      <p:sp>
        <p:nvSpPr>
          <p:cNvPr id="5" name="Slide Number Placeholder 22"/>
          <p:cNvSpPr>
            <a:spLocks noGrp="1"/>
          </p:cNvSpPr>
          <p:nvPr>
            <p:ph type="sldNum" sz="quarter" idx="12"/>
          </p:nvPr>
        </p:nvSpPr>
        <p:spPr/>
        <p:txBody>
          <a:bodyPr/>
          <a:lstStyle>
            <a:lvl1pPr>
              <a:defRPr/>
            </a:lvl1pPr>
          </a:lstStyle>
          <a:p>
            <a:pPr>
              <a:defRPr/>
            </a:pPr>
            <a:fld id="{A6F5A1FE-2A25-44D1-AB13-526D306C7DA9}"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032F070A-06D6-4424-87AD-ACC786BB3A6A}" type="datetimeFigureOut">
              <a:rPr lang="en-GB"/>
              <a:pPr>
                <a:defRPr/>
              </a:pPr>
              <a:t>15/06/2012</a:t>
            </a:fld>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22"/>
          <p:cNvSpPr>
            <a:spLocks noGrp="1"/>
          </p:cNvSpPr>
          <p:nvPr>
            <p:ph type="sldNum" sz="quarter" idx="12"/>
          </p:nvPr>
        </p:nvSpPr>
        <p:spPr/>
        <p:txBody>
          <a:bodyPr/>
          <a:lstStyle>
            <a:lvl1pPr>
              <a:defRPr/>
            </a:lvl1pPr>
          </a:lstStyle>
          <a:p>
            <a:pPr>
              <a:defRPr/>
            </a:pPr>
            <a:fld id="{7341DD0C-5635-4902-96D2-300D75B4E5E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AE1BE00-D51A-4A89-9CA5-1CE451774933}" type="datetimeFigureOut">
              <a:rPr lang="en-GB"/>
              <a:pPr>
                <a:defRPr/>
              </a:pPr>
              <a:t>15/06/2012</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68727047-2363-4640-B2B6-419A55F2E121}"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0D1CA92E-3F56-4D36-8F1C-C0CCB74DF0AE}" type="datetimeFigureOut">
              <a:rPr lang="en-GB"/>
              <a:pPr>
                <a:defRPr/>
              </a:pPr>
              <a:t>15/06/2012</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A111C89E-7573-46C2-BC3F-0FDFBC5B059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2E5BDCF4-9BB8-4A88-A2F8-EA1D6665E6DC}" type="datetimeFigureOut">
              <a:rPr lang="en-GB"/>
              <a:pPr>
                <a:defRPr/>
              </a:pPr>
              <a:t>15/06/2012</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FBC23584-6382-4E6F-93FA-9EAE55CDDDEB}" type="slidenum">
              <a:rPr lang="en-GB"/>
              <a:pPr>
                <a:defRPr/>
              </a:pPr>
              <a:t>‹#›</a:t>
            </a:fld>
            <a:endParaRPr lang="en-GB"/>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43"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IMG_924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215516" y="5589240"/>
            <a:ext cx="8712968" cy="1467594"/>
          </a:xfrm>
        </p:spPr>
        <p:txBody>
          <a:bodyPr rtlCol="0">
            <a:normAutofit fontScale="90000"/>
          </a:bodyPr>
          <a:lstStyle/>
          <a:p>
            <a:pPr eaLnBrk="1" fontAlgn="auto" hangingPunct="1">
              <a:spcAft>
                <a:spcPts val="0"/>
              </a:spcAft>
              <a:defRPr/>
            </a:pPr>
            <a:r>
              <a:rPr lang="en-GB" dirty="0"/>
              <a:t> </a:t>
            </a:r>
            <a:br>
              <a:rPr lang="en-GB" dirty="0"/>
            </a:br>
            <a:r>
              <a:rPr lang="en-GB" dirty="0" smtClean="0"/>
              <a:t>Bible basics </a:t>
            </a:r>
            <a:br>
              <a:rPr lang="en-GB" dirty="0" smtClean="0"/>
            </a:br>
            <a:r>
              <a:rPr lang="en-GB" sz="5300" spc="300" dirty="0" smtClean="0">
                <a:solidFill>
                  <a:schemeClr val="tx1"/>
                </a:solidFill>
                <a:latin typeface="Gill Sans MT" pitchFamily="34" charset="0"/>
              </a:rPr>
              <a:t>Study </a:t>
            </a:r>
            <a:r>
              <a:rPr lang="en-GB" sz="5300" spc="300" dirty="0" smtClean="0">
                <a:solidFill>
                  <a:schemeClr val="tx1"/>
                </a:solidFill>
                <a:latin typeface="Gill Sans MT" pitchFamily="34" charset="0"/>
              </a:rPr>
              <a:t>10</a:t>
            </a:r>
            <a:br>
              <a:rPr lang="en-GB" sz="5300" spc="300" dirty="0" smtClean="0">
                <a:solidFill>
                  <a:schemeClr val="tx1"/>
                </a:solidFill>
                <a:latin typeface="Gill Sans MT" pitchFamily="34" charset="0"/>
              </a:rPr>
            </a:br>
            <a:r>
              <a:rPr lang="en-GB" sz="5300" spc="300" dirty="0" smtClean="0">
                <a:solidFill>
                  <a:schemeClr val="tx1"/>
                </a:solidFill>
                <a:latin typeface="Gill Sans MT" pitchFamily="34" charset="0"/>
              </a:rPr>
              <a:t>Baptism </a:t>
            </a:r>
            <a:r>
              <a:rPr lang="en-GB" sz="5300" spc="300" dirty="0">
                <a:solidFill>
                  <a:schemeClr val="tx1"/>
                </a:solidFill>
                <a:latin typeface="Gill Sans MT" pitchFamily="34" charset="0"/>
              </a:rPr>
              <a:t>Into Jesus </a:t>
            </a:r>
            <a:r>
              <a:rPr lang="en-GB" dirty="0"/>
              <a:t/>
            </a:r>
            <a:br>
              <a:rPr lang="en-GB" dirty="0"/>
            </a:br>
            <a:endParaRPr lang="en-GB"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fontAlgn="auto" hangingPunct="1">
              <a:spcAft>
                <a:spcPts val="0"/>
              </a:spcAft>
              <a:defRPr/>
            </a:pPr>
            <a:r>
              <a:rPr lang="en-GB" dirty="0" smtClean="0">
                <a:solidFill>
                  <a:schemeClr val="bg1"/>
                </a:solidFill>
                <a:effectLst/>
              </a:rPr>
              <a:t>Enough Water - Bath</a:t>
            </a:r>
          </a:p>
        </p:txBody>
      </p:sp>
      <p:pic>
        <p:nvPicPr>
          <p:cNvPr id="12291" name="Content Placeholder 3" descr="DSC00019.JPG"/>
          <p:cNvPicPr>
            <a:picLocks noGrp="1" noChangeAspect="1"/>
          </p:cNvPicPr>
          <p:nvPr>
            <p:ph idx="1"/>
          </p:nvPr>
        </p:nvPicPr>
        <p:blipFill>
          <a:blip r:embed="rId2" cstate="print"/>
          <a:srcRect/>
          <a:stretch>
            <a:fillRect/>
          </a:stretch>
        </p:blipFill>
        <p:spPr>
          <a:xfrm>
            <a:off x="1433513" y="1600200"/>
            <a:ext cx="6276975" cy="470852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pPr eaLnBrk="1" fontAlgn="auto" hangingPunct="1">
              <a:spcAft>
                <a:spcPts val="0"/>
              </a:spcAft>
              <a:defRPr/>
            </a:pPr>
            <a:r>
              <a:rPr lang="en-GB" dirty="0" smtClean="0">
                <a:solidFill>
                  <a:schemeClr val="bg2">
                    <a:lumMod val="75000"/>
                  </a:schemeClr>
                </a:solidFill>
                <a:effectLst/>
              </a:rPr>
              <a:t>Baptism By Immersion Of Adults</a:t>
            </a:r>
          </a:p>
        </p:txBody>
      </p:sp>
      <p:sp>
        <p:nvSpPr>
          <p:cNvPr id="3" name="Content Placeholder 2"/>
          <p:cNvSpPr>
            <a:spLocks noGrp="1"/>
          </p:cNvSpPr>
          <p:nvPr>
            <p:ph idx="1"/>
          </p:nvPr>
        </p:nvSpPr>
        <p:spPr/>
        <p:txBody>
          <a:bodyPr rtlCol="0">
            <a:normAutofit fontScale="92500" lnSpcReduction="20000"/>
          </a:bodyPr>
          <a:lstStyle/>
          <a:p>
            <a:pPr marL="548640" indent="-411480" eaLnBrk="1" fontAlgn="auto" hangingPunct="1">
              <a:spcAft>
                <a:spcPts val="0"/>
              </a:spcAft>
              <a:buClr>
                <a:srgbClr val="C00000"/>
              </a:buClr>
              <a:buFont typeface="Wingdings" pitchFamily="2" charset="2"/>
              <a:buChar char="v"/>
              <a:defRPr/>
            </a:pPr>
            <a:r>
              <a:rPr lang="en-GB" sz="3000" b="1" i="1" dirty="0">
                <a:solidFill>
                  <a:schemeClr val="bg2">
                    <a:lumMod val="75000"/>
                  </a:schemeClr>
                </a:solidFill>
              </a:rPr>
              <a:t>“John also was baptising in </a:t>
            </a:r>
            <a:r>
              <a:rPr lang="en-GB" sz="3000" b="1" i="1" dirty="0" err="1">
                <a:solidFill>
                  <a:schemeClr val="bg2">
                    <a:lumMod val="75000"/>
                  </a:schemeClr>
                </a:solidFill>
              </a:rPr>
              <a:t>Aenon</a:t>
            </a:r>
            <a:r>
              <a:rPr lang="en-GB" sz="3000" b="1" i="1" dirty="0">
                <a:solidFill>
                  <a:schemeClr val="bg2">
                    <a:lumMod val="75000"/>
                  </a:schemeClr>
                </a:solidFill>
              </a:rPr>
              <a:t> near  </a:t>
            </a:r>
            <a:r>
              <a:rPr lang="en-GB" sz="3000" b="1" i="1" dirty="0" err="1">
                <a:solidFill>
                  <a:schemeClr val="bg2">
                    <a:lumMod val="75000"/>
                  </a:schemeClr>
                </a:solidFill>
              </a:rPr>
              <a:t>Salim</a:t>
            </a:r>
            <a:r>
              <a:rPr lang="en-GB" sz="3000" b="1" i="1" dirty="0">
                <a:solidFill>
                  <a:schemeClr val="bg2">
                    <a:lumMod val="75000"/>
                  </a:schemeClr>
                </a:solidFill>
              </a:rPr>
              <a:t>, because there was much water there. And they came and were baptised” </a:t>
            </a:r>
            <a:r>
              <a:rPr lang="en-GB" dirty="0" smtClean="0">
                <a:solidFill>
                  <a:schemeClr val="bg2">
                    <a:lumMod val="75000"/>
                  </a:schemeClr>
                </a:solidFill>
              </a:rPr>
              <a:t>(Jn. 3:23).</a:t>
            </a:r>
          </a:p>
          <a:p>
            <a:pPr marL="548640" indent="-411480" eaLnBrk="1" fontAlgn="auto" hangingPunct="1">
              <a:spcAft>
                <a:spcPts val="0"/>
              </a:spcAft>
              <a:buClr>
                <a:srgbClr val="C00000"/>
              </a:buClr>
              <a:buFont typeface="Wingdings" pitchFamily="2" charset="2"/>
              <a:buChar char="v"/>
              <a:defRPr/>
            </a:pPr>
            <a:r>
              <a:rPr lang="en-GB" dirty="0" smtClean="0">
                <a:solidFill>
                  <a:schemeClr val="bg2">
                    <a:lumMod val="75000"/>
                  </a:schemeClr>
                </a:solidFill>
              </a:rPr>
              <a:t>Jesus, too, was baptised by John in the River Jordan - </a:t>
            </a:r>
            <a:r>
              <a:rPr lang="en-GB" i="1" dirty="0" smtClean="0">
                <a:solidFill>
                  <a:schemeClr val="bg2">
                    <a:lumMod val="75000"/>
                  </a:schemeClr>
                </a:solidFill>
              </a:rPr>
              <a:t>into</a:t>
            </a:r>
            <a:r>
              <a:rPr lang="en-GB" dirty="0" smtClean="0">
                <a:solidFill>
                  <a:schemeClr val="bg2">
                    <a:lumMod val="75000"/>
                  </a:schemeClr>
                </a:solidFill>
              </a:rPr>
              <a:t> the Jordan (Mk. 1:9 </a:t>
            </a:r>
            <a:r>
              <a:rPr lang="en-GB" dirty="0" err="1" smtClean="0">
                <a:solidFill>
                  <a:schemeClr val="bg2">
                    <a:lumMod val="75000"/>
                  </a:schemeClr>
                </a:solidFill>
              </a:rPr>
              <a:t>RVmg</a:t>
            </a:r>
            <a:r>
              <a:rPr lang="en-GB" dirty="0" smtClean="0">
                <a:solidFill>
                  <a:schemeClr val="bg2">
                    <a:lumMod val="75000"/>
                  </a:schemeClr>
                </a:solidFill>
              </a:rPr>
              <a:t>.). </a:t>
            </a:r>
            <a:r>
              <a:rPr lang="en-GB" sz="3000" b="1" i="1" dirty="0">
                <a:solidFill>
                  <a:schemeClr val="bg2">
                    <a:lumMod val="75000"/>
                  </a:schemeClr>
                </a:solidFill>
              </a:rPr>
              <a:t>“As soon as Jesus was baptised, he went up out of the water”</a:t>
            </a:r>
            <a:r>
              <a:rPr lang="en-GB" b="1" i="1" dirty="0">
                <a:solidFill>
                  <a:schemeClr val="bg2">
                    <a:lumMod val="75000"/>
                  </a:schemeClr>
                </a:solidFill>
              </a:rPr>
              <a:t> </a:t>
            </a:r>
            <a:r>
              <a:rPr lang="en-GB" dirty="0" smtClean="0">
                <a:solidFill>
                  <a:schemeClr val="bg2">
                    <a:lumMod val="75000"/>
                  </a:schemeClr>
                </a:solidFill>
              </a:rPr>
              <a:t>(Mt. 3:13-16NIV). </a:t>
            </a:r>
          </a:p>
          <a:p>
            <a:pPr marL="548640" indent="-411480" eaLnBrk="1" fontAlgn="auto" hangingPunct="1">
              <a:spcAft>
                <a:spcPts val="0"/>
              </a:spcAft>
              <a:buClr>
                <a:srgbClr val="C00000"/>
              </a:buClr>
              <a:buFont typeface="Wingdings" pitchFamily="2" charset="2"/>
              <a:buChar char="v"/>
              <a:defRPr/>
            </a:pPr>
            <a:r>
              <a:rPr lang="en-GB" dirty="0" smtClean="0">
                <a:solidFill>
                  <a:schemeClr val="bg2">
                    <a:lumMod val="75000"/>
                  </a:schemeClr>
                </a:solidFill>
              </a:rPr>
              <a:t>Philip and the Ethiopian </a:t>
            </a:r>
            <a:r>
              <a:rPr lang="en-GB" sz="3000" b="1" i="1" dirty="0">
                <a:solidFill>
                  <a:schemeClr val="bg2">
                    <a:lumMod val="75000"/>
                  </a:schemeClr>
                </a:solidFill>
              </a:rPr>
              <a:t>“went down into the water...and he baptised him. Now when they came up out of the water...”</a:t>
            </a:r>
            <a:r>
              <a:rPr lang="en-GB" i="1" dirty="0" smtClean="0">
                <a:solidFill>
                  <a:schemeClr val="bg2">
                    <a:lumMod val="75000"/>
                  </a:schemeClr>
                </a:solidFill>
              </a:rPr>
              <a:t> </a:t>
            </a:r>
            <a:r>
              <a:rPr lang="en-GB" dirty="0" smtClean="0">
                <a:solidFill>
                  <a:schemeClr val="bg2">
                    <a:lumMod val="75000"/>
                  </a:schemeClr>
                </a:solidFill>
              </a:rPr>
              <a:t>(Acts 8:38,39). </a:t>
            </a:r>
          </a:p>
          <a:p>
            <a:pPr marL="548640" indent="-411480" eaLnBrk="1" fontAlgn="auto" hangingPunct="1">
              <a:spcAft>
                <a:spcPts val="0"/>
              </a:spcAft>
              <a:buClr>
                <a:srgbClr val="C00000"/>
              </a:buClr>
              <a:buFont typeface="Wingdings" pitchFamily="2" charset="2"/>
              <a:buChar char="v"/>
              <a:defRPr/>
            </a:pPr>
            <a:r>
              <a:rPr lang="en-GB" dirty="0" smtClean="0">
                <a:solidFill>
                  <a:schemeClr val="bg2">
                    <a:lumMod val="75000"/>
                  </a:schemeClr>
                </a:solidFill>
              </a:rPr>
              <a:t>Baptism is a </a:t>
            </a:r>
            <a:r>
              <a:rPr lang="en-GB" sz="3000" b="1" i="1" dirty="0">
                <a:solidFill>
                  <a:schemeClr val="bg2">
                    <a:lumMod val="75000"/>
                  </a:schemeClr>
                </a:solidFill>
              </a:rPr>
              <a:t>“burial with Christ” </a:t>
            </a:r>
            <a:r>
              <a:rPr lang="en-GB" dirty="0" smtClean="0">
                <a:solidFill>
                  <a:schemeClr val="bg2">
                    <a:lumMod val="75000"/>
                  </a:schemeClr>
                </a:solidFill>
              </a:rPr>
              <a:t>(Col. 2:12), which implies a total covering.</a:t>
            </a:r>
          </a:p>
          <a:p>
            <a:pPr marL="548640" indent="-411480" eaLnBrk="1" fontAlgn="auto" hangingPunct="1">
              <a:spcAft>
                <a:spcPts val="0"/>
              </a:spcAft>
              <a:buClr>
                <a:schemeClr val="tx1">
                  <a:shade val="95000"/>
                </a:schemeClr>
              </a:buClr>
              <a:buFont typeface="Arial" pitchFamily="34" charset="0"/>
              <a:buChar char="•"/>
              <a:defRPr/>
            </a:pP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1"/>
          <p:cNvPicPr>
            <a:picLocks noGrp="1" noChangeAspect="1"/>
          </p:cNvPicPr>
          <p:nvPr>
            <p:ph idx="1"/>
          </p:nvPr>
        </p:nvPicPr>
        <p:blipFill>
          <a:blip r:embed="rId2" cstate="print"/>
          <a:srcRect/>
          <a:stretch>
            <a:fillRect/>
          </a:stretch>
        </p:blipFill>
        <p:spPr>
          <a:xfrm>
            <a:off x="250825" y="188913"/>
            <a:ext cx="8642350" cy="648017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Autofit/>
          </a:bodyPr>
          <a:lstStyle/>
          <a:p>
            <a:pPr eaLnBrk="1" fontAlgn="auto" hangingPunct="1">
              <a:spcAft>
                <a:spcPts val="0"/>
              </a:spcAft>
              <a:defRPr/>
            </a:pPr>
            <a:r>
              <a:rPr lang="en-GB" sz="3600" dirty="0" smtClean="0">
                <a:solidFill>
                  <a:schemeClr val="bg1"/>
                </a:solidFill>
                <a:effectLst/>
              </a:rPr>
              <a:t>Baptism – Beginning of a New Life</a:t>
            </a:r>
          </a:p>
        </p:txBody>
      </p:sp>
      <p:sp>
        <p:nvSpPr>
          <p:cNvPr id="3" name="Content Placeholder 2"/>
          <p:cNvSpPr>
            <a:spLocks noGrp="1"/>
          </p:cNvSpPr>
          <p:nvPr>
            <p:ph idx="1"/>
          </p:nvPr>
        </p:nvSpPr>
        <p:spPr/>
        <p:txBody>
          <a:bodyPr rtlCol="0">
            <a:normAutofit fontScale="92500" lnSpcReduction="10000"/>
          </a:bodyPr>
          <a:lstStyle/>
          <a:p>
            <a:pPr marL="548640" indent="-411480" eaLnBrk="1" fontAlgn="auto" hangingPunct="1">
              <a:spcAft>
                <a:spcPts val="0"/>
              </a:spcAft>
              <a:buClr>
                <a:srgbClr val="C00000"/>
              </a:buClr>
              <a:buFont typeface="Wingdings" pitchFamily="2" charset="2"/>
              <a:buChar char="v"/>
              <a:defRPr/>
            </a:pPr>
            <a:r>
              <a:rPr lang="en-GB" sz="3000" b="1" i="1" dirty="0">
                <a:solidFill>
                  <a:schemeClr val="bg2">
                    <a:lumMod val="75000"/>
                  </a:schemeClr>
                </a:solidFill>
              </a:rPr>
              <a:t>“Our old self (way of life) was crucified” </a:t>
            </a:r>
            <a:r>
              <a:rPr lang="en-GB" dirty="0" smtClean="0">
                <a:solidFill>
                  <a:schemeClr val="bg2">
                    <a:lumMod val="75000"/>
                  </a:schemeClr>
                </a:solidFill>
              </a:rPr>
              <a:t>along with Christ on the cross (Rom. 6:6 NIV); God </a:t>
            </a:r>
            <a:r>
              <a:rPr lang="en-GB" sz="3000" b="1" i="1" dirty="0">
                <a:solidFill>
                  <a:schemeClr val="bg2">
                    <a:lumMod val="75000"/>
                  </a:schemeClr>
                </a:solidFill>
              </a:rPr>
              <a:t>“made us alive with Christ” </a:t>
            </a:r>
            <a:r>
              <a:rPr lang="en-GB" dirty="0" smtClean="0">
                <a:solidFill>
                  <a:schemeClr val="bg2">
                    <a:lumMod val="75000"/>
                  </a:schemeClr>
                </a:solidFill>
              </a:rPr>
              <a:t>at baptism </a:t>
            </a:r>
            <a:br>
              <a:rPr lang="en-GB" dirty="0" smtClean="0">
                <a:solidFill>
                  <a:schemeClr val="bg2">
                    <a:lumMod val="75000"/>
                  </a:schemeClr>
                </a:solidFill>
              </a:rPr>
            </a:br>
            <a:r>
              <a:rPr lang="en-GB" dirty="0" smtClean="0">
                <a:solidFill>
                  <a:schemeClr val="bg2">
                    <a:lumMod val="75000"/>
                  </a:schemeClr>
                </a:solidFill>
              </a:rPr>
              <a:t>(Eph. 2:5 NIV).</a:t>
            </a:r>
          </a:p>
          <a:p>
            <a:pPr marL="548640" indent="-411480" eaLnBrk="1" fontAlgn="auto" hangingPunct="1">
              <a:spcAft>
                <a:spcPts val="0"/>
              </a:spcAft>
              <a:buClr>
                <a:srgbClr val="C00000"/>
              </a:buClr>
              <a:buFont typeface="Wingdings" pitchFamily="2" charset="2"/>
              <a:buChar char="v"/>
              <a:defRPr/>
            </a:pPr>
            <a:r>
              <a:rPr lang="en-GB" dirty="0" smtClean="0">
                <a:solidFill>
                  <a:schemeClr val="bg2">
                    <a:lumMod val="75000"/>
                  </a:schemeClr>
                </a:solidFill>
              </a:rPr>
              <a:t>We still have human nature after baptism, and therefore the fleshly way of life will keep raising its head. The </a:t>
            </a:r>
            <a:r>
              <a:rPr lang="en-GB" sz="3000" b="1" i="1" dirty="0">
                <a:solidFill>
                  <a:schemeClr val="bg2">
                    <a:lumMod val="75000"/>
                  </a:schemeClr>
                </a:solidFill>
              </a:rPr>
              <a:t>‘crucifixion’ </a:t>
            </a:r>
            <a:r>
              <a:rPr lang="en-GB" dirty="0" smtClean="0">
                <a:solidFill>
                  <a:schemeClr val="bg2">
                    <a:lumMod val="75000"/>
                  </a:schemeClr>
                </a:solidFill>
              </a:rPr>
              <a:t>of our flesh (human nature) is therefore an on-going process which only </a:t>
            </a:r>
            <a:r>
              <a:rPr lang="en-GB" i="1" dirty="0" smtClean="0">
                <a:solidFill>
                  <a:schemeClr val="bg2">
                    <a:lumMod val="75000"/>
                  </a:schemeClr>
                </a:solidFill>
              </a:rPr>
              <a:t>begins</a:t>
            </a:r>
            <a:r>
              <a:rPr lang="en-GB" dirty="0" smtClean="0">
                <a:solidFill>
                  <a:schemeClr val="bg2">
                    <a:lumMod val="75000"/>
                  </a:schemeClr>
                </a:solidFill>
              </a:rPr>
              <a:t> at baptism, hence Jesus told the believer to take up his cross each day and follow him, as it were, in the procession towards Calvary (Lk. 9:23; 14:27). </a:t>
            </a:r>
            <a:endParaRPr lang="en-GB" dirty="0">
              <a:solidFill>
                <a:schemeClr val="bg2">
                  <a:lumMod val="7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fontAlgn="auto" hangingPunct="1">
              <a:spcAft>
                <a:spcPts val="0"/>
              </a:spcAft>
              <a:defRPr/>
            </a:pPr>
            <a:r>
              <a:rPr lang="en-GB" dirty="0" smtClean="0">
                <a:solidFill>
                  <a:schemeClr val="bg2">
                    <a:lumMod val="75000"/>
                  </a:schemeClr>
                </a:solidFill>
                <a:effectLst/>
              </a:rPr>
              <a:t>Romans 6:3-5</a:t>
            </a:r>
          </a:p>
        </p:txBody>
      </p:sp>
      <p:sp>
        <p:nvSpPr>
          <p:cNvPr id="13315" name="Content Placeholder 2"/>
          <p:cNvSpPr>
            <a:spLocks noGrp="1"/>
          </p:cNvSpPr>
          <p:nvPr>
            <p:ph idx="1"/>
          </p:nvPr>
        </p:nvSpPr>
        <p:spPr/>
        <p:txBody>
          <a:bodyPr>
            <a:normAutofit/>
          </a:bodyPr>
          <a:lstStyle/>
          <a:p>
            <a:pPr marL="548640" indent="-411480" eaLnBrk="1" fontAlgn="auto" hangingPunct="1">
              <a:spcAft>
                <a:spcPts val="0"/>
              </a:spcAft>
              <a:buClr>
                <a:srgbClr val="C00000"/>
              </a:buClr>
              <a:buFont typeface="Wingdings 2"/>
              <a:buChar char=""/>
              <a:defRPr/>
            </a:pPr>
            <a:r>
              <a:rPr lang="en-GB" sz="2600" b="1" i="1" dirty="0">
                <a:solidFill>
                  <a:schemeClr val="bg2">
                    <a:lumMod val="75000"/>
                  </a:schemeClr>
                </a:solidFill>
              </a:rPr>
              <a:t>“...all of us who were baptised into Christ Jesus were baptised into his death. We were therefore buried with him through baptism into death in order that, just as Christ was raised from the dead through the glory of the Father, we too may live a new life. If we have been united with him like this in his death (by baptism), we will certainly also be united with him in his resurrection” </a:t>
            </a:r>
            <a:r>
              <a:rPr lang="en-GB" dirty="0" smtClean="0">
                <a:solidFill>
                  <a:schemeClr val="bg2">
                    <a:lumMod val="75000"/>
                  </a:schemeClr>
                </a:solidFill>
              </a:rPr>
              <a:t>(Rom. 6:3-5 NIV).</a:t>
            </a:r>
          </a:p>
          <a:p>
            <a:pPr marL="548640" indent="-411480" eaLnBrk="1" fontAlgn="auto" hangingPunct="1">
              <a:spcAft>
                <a:spcPts val="0"/>
              </a:spcAft>
              <a:buClr>
                <a:schemeClr val="tx1">
                  <a:shade val="95000"/>
                </a:schemeClr>
              </a:buClr>
              <a:buFont typeface="Wingdings 2"/>
              <a:buChar char=""/>
              <a:defRPr/>
            </a:pPr>
            <a:endParaRPr lang="en-GB"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fontAlgn="auto" hangingPunct="1">
              <a:spcAft>
                <a:spcPts val="0"/>
              </a:spcAft>
              <a:defRPr/>
            </a:pPr>
            <a:r>
              <a:rPr lang="en-GB" dirty="0" smtClean="0">
                <a:solidFill>
                  <a:schemeClr val="bg1"/>
                </a:solidFill>
                <a:effectLst/>
              </a:rPr>
              <a:t>Baptism       Resurrection</a:t>
            </a:r>
          </a:p>
        </p:txBody>
      </p:sp>
      <p:sp>
        <p:nvSpPr>
          <p:cNvPr id="15363" name="Content Placeholder 2"/>
          <p:cNvSpPr>
            <a:spLocks noGrp="1"/>
          </p:cNvSpPr>
          <p:nvPr>
            <p:ph idx="1"/>
          </p:nvPr>
        </p:nvSpPr>
        <p:spPr/>
        <p:txBody>
          <a:bodyPr>
            <a:normAutofit/>
          </a:bodyPr>
          <a:lstStyle/>
          <a:p>
            <a:pPr marL="548640" indent="-411480" eaLnBrk="1" fontAlgn="auto" hangingPunct="1">
              <a:spcAft>
                <a:spcPts val="0"/>
              </a:spcAft>
              <a:buClr>
                <a:srgbClr val="C00000"/>
              </a:buClr>
              <a:buFont typeface="Wingdings" pitchFamily="2" charset="2"/>
              <a:buChar char="v"/>
              <a:defRPr/>
            </a:pPr>
            <a:r>
              <a:rPr lang="en-GB" sz="2600" b="1" i="1" dirty="0">
                <a:solidFill>
                  <a:schemeClr val="bg2">
                    <a:lumMod val="75000"/>
                  </a:schemeClr>
                </a:solidFill>
              </a:rPr>
              <a:t>“Baptism ... now saves you ... by the resurrection of Jesus Christ” </a:t>
            </a:r>
            <a:r>
              <a:rPr lang="en-GB" sz="2600" dirty="0">
                <a:solidFill>
                  <a:schemeClr val="bg2">
                    <a:lumMod val="75000"/>
                  </a:schemeClr>
                </a:solidFill>
              </a:rPr>
              <a:t>(1 Pet. </a:t>
            </a:r>
            <a:r>
              <a:rPr lang="en-GB" sz="2600" dirty="0" smtClean="0">
                <a:solidFill>
                  <a:schemeClr val="bg2">
                    <a:lumMod val="75000"/>
                  </a:schemeClr>
                </a:solidFill>
              </a:rPr>
              <a:t>3:21 NIV</a:t>
            </a:r>
            <a:r>
              <a:rPr lang="en-GB" sz="2600" dirty="0">
                <a:solidFill>
                  <a:schemeClr val="bg2">
                    <a:lumMod val="75000"/>
                  </a:schemeClr>
                </a:solidFill>
              </a:rPr>
              <a:t>) because our association with Christ’s resurrection to eternal life gives us access to the same at his return. It is through sharing in this resurrection, then, that we will finally be saved. Jesus stated this: </a:t>
            </a:r>
            <a:r>
              <a:rPr lang="en-GB" sz="2600" b="1" i="1" dirty="0">
                <a:solidFill>
                  <a:schemeClr val="bg2">
                    <a:lumMod val="75000"/>
                  </a:schemeClr>
                </a:solidFill>
              </a:rPr>
              <a:t>“Because I live, you will live also” </a:t>
            </a:r>
            <a:r>
              <a:rPr lang="en-GB" sz="2600" dirty="0">
                <a:solidFill>
                  <a:schemeClr val="bg2">
                    <a:lumMod val="75000"/>
                  </a:schemeClr>
                </a:solidFill>
              </a:rPr>
              <a:t>(Jn. 14:19). </a:t>
            </a:r>
          </a:p>
        </p:txBody>
      </p:sp>
      <p:sp>
        <p:nvSpPr>
          <p:cNvPr id="2" name="Right Arrow 1"/>
          <p:cNvSpPr/>
          <p:nvPr/>
        </p:nvSpPr>
        <p:spPr>
          <a:xfrm>
            <a:off x="3492500" y="66675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fontAlgn="auto" hangingPunct="1">
              <a:spcAft>
                <a:spcPts val="0"/>
              </a:spcAft>
              <a:defRPr/>
            </a:pPr>
            <a:r>
              <a:rPr lang="en-GB" dirty="0" smtClean="0">
                <a:solidFill>
                  <a:schemeClr val="bg1"/>
                </a:solidFill>
                <a:effectLst/>
              </a:rPr>
              <a:t>Arising to a New Life</a:t>
            </a:r>
          </a:p>
        </p:txBody>
      </p:sp>
      <p:pic>
        <p:nvPicPr>
          <p:cNvPr id="18435" name="Content Placeholder 3" descr="villagebap.JPG"/>
          <p:cNvPicPr>
            <a:picLocks noGrp="1" noChangeAspect="1"/>
          </p:cNvPicPr>
          <p:nvPr>
            <p:ph idx="1"/>
          </p:nvPr>
        </p:nvPicPr>
        <p:blipFill>
          <a:blip r:embed="rId2" cstate="print"/>
          <a:srcRect/>
          <a:stretch>
            <a:fillRect/>
          </a:stretch>
        </p:blipFill>
        <p:spPr>
          <a:xfrm>
            <a:off x="1433513" y="1600200"/>
            <a:ext cx="6276975" cy="470852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18864" y="274638"/>
            <a:ext cx="8229600" cy="1143000"/>
          </a:xfrm>
        </p:spPr>
        <p:txBody>
          <a:bodyPr/>
          <a:lstStyle/>
          <a:p>
            <a:pPr eaLnBrk="1" fontAlgn="auto" hangingPunct="1">
              <a:spcAft>
                <a:spcPts val="0"/>
              </a:spcAft>
              <a:defRPr/>
            </a:pPr>
            <a:r>
              <a:rPr lang="en-GB" smtClean="0"/>
              <a:t> </a:t>
            </a:r>
          </a:p>
        </p:txBody>
      </p:sp>
      <p:sp>
        <p:nvSpPr>
          <p:cNvPr id="3" name="Content Placeholder 2"/>
          <p:cNvSpPr>
            <a:spLocks noGrp="1"/>
          </p:cNvSpPr>
          <p:nvPr>
            <p:ph idx="1"/>
          </p:nvPr>
        </p:nvSpPr>
        <p:spPr>
          <a:xfrm>
            <a:off x="468313" y="1196975"/>
            <a:ext cx="8218487" cy="5505450"/>
          </a:xfrm>
        </p:spPr>
        <p:txBody>
          <a:bodyPr rtlCol="0">
            <a:normAutofit fontScale="92500" lnSpcReduction="10000"/>
          </a:bodyPr>
          <a:lstStyle/>
          <a:p>
            <a:pPr marL="548640" indent="-411480" eaLnBrk="1" fontAlgn="auto" hangingPunct="1">
              <a:spcAft>
                <a:spcPts val="0"/>
              </a:spcAft>
              <a:buClr>
                <a:srgbClr val="C00000"/>
              </a:buClr>
              <a:buFont typeface="Wingdings" pitchFamily="2" charset="2"/>
              <a:buChar char="v"/>
              <a:defRPr/>
            </a:pPr>
            <a:r>
              <a:rPr lang="en-GB" b="1" i="1" dirty="0">
                <a:solidFill>
                  <a:schemeClr val="bg2">
                    <a:lumMod val="75000"/>
                  </a:schemeClr>
                </a:solidFill>
              </a:rPr>
              <a:t>“If we died with (Christ), we shall also live with Him. If we endure, we shall also reign with Him”</a:t>
            </a:r>
            <a:r>
              <a:rPr lang="en-GB" i="1" dirty="0" smtClean="0">
                <a:solidFill>
                  <a:schemeClr val="bg2">
                    <a:lumMod val="75000"/>
                  </a:schemeClr>
                </a:solidFill>
              </a:rPr>
              <a:t> </a:t>
            </a:r>
            <a:br>
              <a:rPr lang="en-GB" i="1" dirty="0" smtClean="0">
                <a:solidFill>
                  <a:schemeClr val="bg2">
                    <a:lumMod val="75000"/>
                  </a:schemeClr>
                </a:solidFill>
              </a:rPr>
            </a:br>
            <a:r>
              <a:rPr lang="en-GB" dirty="0" smtClean="0">
                <a:solidFill>
                  <a:schemeClr val="bg2">
                    <a:lumMod val="75000"/>
                  </a:schemeClr>
                </a:solidFill>
              </a:rPr>
              <a:t>(2 Tim. 2:11,12).</a:t>
            </a:r>
          </a:p>
          <a:p>
            <a:pPr marL="548640" indent="-411480" eaLnBrk="1" fontAlgn="auto" hangingPunct="1">
              <a:spcAft>
                <a:spcPts val="0"/>
              </a:spcAft>
              <a:buClr>
                <a:srgbClr val="C00000"/>
              </a:buClr>
              <a:buFont typeface="Wingdings" pitchFamily="2" charset="2"/>
              <a:buChar char="v"/>
              <a:defRPr/>
            </a:pPr>
            <a:r>
              <a:rPr lang="en-GB" b="1" i="1" dirty="0">
                <a:solidFill>
                  <a:schemeClr val="bg2">
                    <a:lumMod val="75000"/>
                  </a:schemeClr>
                </a:solidFill>
              </a:rPr>
              <a:t>“We always carry around in our body the death of Jesus, so that the life of Jesus may also be revealed in our body ... because we know that the one who raised the Lord Jesus ... will also raise us with Jesus” </a:t>
            </a:r>
            <a:r>
              <a:rPr lang="en-GB" i="1" dirty="0" smtClean="0">
                <a:solidFill>
                  <a:schemeClr val="bg2">
                    <a:lumMod val="75000"/>
                  </a:schemeClr>
                </a:solidFill>
              </a:rPr>
              <a:t/>
            </a:r>
            <a:br>
              <a:rPr lang="en-GB" i="1" dirty="0" smtClean="0">
                <a:solidFill>
                  <a:schemeClr val="bg2">
                    <a:lumMod val="75000"/>
                  </a:schemeClr>
                </a:solidFill>
              </a:rPr>
            </a:br>
            <a:r>
              <a:rPr lang="en-GB" dirty="0" smtClean="0">
                <a:solidFill>
                  <a:schemeClr val="bg2">
                    <a:lumMod val="75000"/>
                  </a:schemeClr>
                </a:solidFill>
              </a:rPr>
              <a:t>(2 Cor. 4:10,11,14NIV).</a:t>
            </a:r>
          </a:p>
          <a:p>
            <a:pPr marL="548640" indent="-411480" eaLnBrk="1" fontAlgn="auto" hangingPunct="1">
              <a:spcAft>
                <a:spcPts val="0"/>
              </a:spcAft>
              <a:buClr>
                <a:srgbClr val="C00000"/>
              </a:buClr>
              <a:buFont typeface="Wingdings" pitchFamily="2" charset="2"/>
              <a:buChar char="v"/>
              <a:defRPr/>
            </a:pPr>
            <a:r>
              <a:rPr lang="en-GB" dirty="0" smtClean="0">
                <a:solidFill>
                  <a:schemeClr val="bg2">
                    <a:lumMod val="75000"/>
                  </a:schemeClr>
                </a:solidFill>
              </a:rPr>
              <a:t>Paul shared in </a:t>
            </a:r>
            <a:r>
              <a:rPr lang="en-GB" b="1" i="1" dirty="0">
                <a:solidFill>
                  <a:schemeClr val="bg2">
                    <a:lumMod val="75000"/>
                  </a:schemeClr>
                </a:solidFill>
              </a:rPr>
              <a:t>“the fellowship of (Christ’s) sufferings, being (by his hard experience of life) conformed to His death, if, by any means, I might attain to the resurrection from the dead.” </a:t>
            </a:r>
            <a:r>
              <a:rPr lang="en-GB" dirty="0" smtClean="0">
                <a:solidFill>
                  <a:schemeClr val="bg2">
                    <a:lumMod val="75000"/>
                  </a:schemeClr>
                </a:solidFill>
              </a:rPr>
              <a:t>as experienced by Christ (Phil. 3: 10,11 cf. Gal 6:14).</a:t>
            </a:r>
          </a:p>
          <a:p>
            <a:pPr marL="548640" indent="-411480" eaLnBrk="1" fontAlgn="auto" hangingPunct="1">
              <a:spcAft>
                <a:spcPts val="0"/>
              </a:spcAft>
              <a:buClr>
                <a:srgbClr val="C00000"/>
              </a:buClr>
              <a:buFont typeface="Wingdings" pitchFamily="2" charset="2"/>
              <a:buChar char="v"/>
              <a:defRPr/>
            </a:pPr>
            <a:endParaRPr lang="en-GB" dirty="0">
              <a:solidFill>
                <a:schemeClr val="bg2">
                  <a:lumMod val="75000"/>
                </a:schemeClr>
              </a:solidFill>
            </a:endParaRPr>
          </a:p>
        </p:txBody>
      </p:sp>
      <p:sp>
        <p:nvSpPr>
          <p:cNvPr id="2" name="TextBox 1"/>
          <p:cNvSpPr txBox="1"/>
          <p:nvPr/>
        </p:nvSpPr>
        <p:spPr>
          <a:xfrm>
            <a:off x="144463" y="333375"/>
            <a:ext cx="8964612" cy="646113"/>
          </a:xfrm>
          <a:prstGeom prst="rect">
            <a:avLst/>
          </a:prstGeom>
          <a:noFill/>
        </p:spPr>
        <p:txBody>
          <a:bodyPr>
            <a:spAutoFit/>
          </a:bodyPr>
          <a:lstStyle/>
          <a:p>
            <a:pPr>
              <a:defRPr/>
            </a:pPr>
            <a:r>
              <a:rPr lang="en-AU" sz="3600" b="1" dirty="0">
                <a:solidFill>
                  <a:schemeClr val="bg1"/>
                </a:solidFill>
                <a:latin typeface="+mj-lt"/>
              </a:rPr>
              <a:t>“Die” with Christ … Live with Christ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90872" y="274638"/>
            <a:ext cx="8229600" cy="1143000"/>
          </a:xfrm>
        </p:spPr>
        <p:txBody>
          <a:bodyPr/>
          <a:lstStyle/>
          <a:p>
            <a:pPr eaLnBrk="1" fontAlgn="auto" hangingPunct="1">
              <a:spcAft>
                <a:spcPts val="0"/>
              </a:spcAft>
              <a:defRPr/>
            </a:pPr>
            <a:r>
              <a:rPr lang="en-GB" dirty="0" smtClean="0">
                <a:solidFill>
                  <a:schemeClr val="bg1"/>
                </a:solidFill>
                <a:effectLst/>
              </a:rPr>
              <a:t>“Burial”  …  “Resurrection”</a:t>
            </a:r>
          </a:p>
        </p:txBody>
      </p:sp>
      <p:sp>
        <p:nvSpPr>
          <p:cNvPr id="18435" name="Content Placeholder 2"/>
          <p:cNvSpPr>
            <a:spLocks noGrp="1"/>
          </p:cNvSpPr>
          <p:nvPr>
            <p:ph idx="1"/>
          </p:nvPr>
        </p:nvSpPr>
        <p:spPr/>
        <p:txBody>
          <a:bodyPr>
            <a:normAutofit/>
          </a:bodyPr>
          <a:lstStyle/>
          <a:p>
            <a:pPr marL="548640" indent="-411480" eaLnBrk="1" fontAlgn="auto" hangingPunct="1">
              <a:spcAft>
                <a:spcPts val="0"/>
              </a:spcAft>
              <a:buClr>
                <a:srgbClr val="C00000"/>
              </a:buClr>
              <a:buFont typeface="Wingdings" pitchFamily="2" charset="2"/>
              <a:buChar char="v"/>
              <a:defRPr/>
            </a:pPr>
            <a:r>
              <a:rPr lang="en-GB" dirty="0" smtClean="0">
                <a:solidFill>
                  <a:schemeClr val="bg2">
                    <a:lumMod val="75000"/>
                  </a:schemeClr>
                </a:solidFill>
              </a:rPr>
              <a:t>We are </a:t>
            </a:r>
            <a:r>
              <a:rPr lang="en-GB" b="1" i="1" dirty="0">
                <a:solidFill>
                  <a:schemeClr val="bg2">
                    <a:lumMod val="75000"/>
                  </a:schemeClr>
                </a:solidFill>
              </a:rPr>
              <a:t>“buried with (Christ) in baptism and raised with him through ... the power of God, who raised him from the dead. When you were dead in your sins ... (God) made you alive with Christ. He forgave us all our sins” </a:t>
            </a:r>
            <a:r>
              <a:rPr lang="en-GB" dirty="0" smtClean="0">
                <a:solidFill>
                  <a:schemeClr val="bg2">
                    <a:lumMod val="75000"/>
                  </a:schemeClr>
                </a:solidFill>
              </a:rPr>
              <a:t>(Col. 2:12,13NIV). We are </a:t>
            </a:r>
            <a:r>
              <a:rPr lang="en-GB" b="1" i="1" dirty="0">
                <a:solidFill>
                  <a:schemeClr val="bg2">
                    <a:lumMod val="75000"/>
                  </a:schemeClr>
                </a:solidFill>
              </a:rPr>
              <a:t>“washed...in the name of the Lord Jesus” </a:t>
            </a:r>
            <a:r>
              <a:rPr lang="en-GB" dirty="0" smtClean="0">
                <a:solidFill>
                  <a:schemeClr val="bg2">
                    <a:lumMod val="75000"/>
                  </a:schemeClr>
                </a:solidFill>
              </a:rPr>
              <a:t>(1 Cor. 6:11) - i.e. baptism into the name of Jesus is the means by which our sins are washed away.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i="1" dirty="0">
                <a:solidFill>
                  <a:schemeClr val="bg2">
                    <a:lumMod val="75000"/>
                  </a:schemeClr>
                </a:solidFill>
                <a:effectLst/>
              </a:rPr>
              <a:t>Digression 19: Re-baptism</a:t>
            </a:r>
            <a:r>
              <a:rPr lang="en-GB" dirty="0"/>
              <a:t/>
            </a:r>
            <a:br>
              <a:rPr lang="en-GB" dirty="0"/>
            </a:br>
            <a:endParaRPr lang="en-GB" dirty="0"/>
          </a:p>
        </p:txBody>
      </p:sp>
      <p:sp>
        <p:nvSpPr>
          <p:cNvPr id="3" name="Content Placeholder 2"/>
          <p:cNvSpPr>
            <a:spLocks noGrp="1"/>
          </p:cNvSpPr>
          <p:nvPr>
            <p:ph idx="1"/>
          </p:nvPr>
        </p:nvSpPr>
        <p:spPr/>
        <p:txBody>
          <a:bodyPr rtlCol="0">
            <a:normAutofit lnSpcReduction="10000"/>
          </a:bodyPr>
          <a:lstStyle/>
          <a:p>
            <a:pPr marL="548640" indent="-411480" eaLnBrk="1" fontAlgn="auto" hangingPunct="1">
              <a:spcAft>
                <a:spcPts val="0"/>
              </a:spcAft>
              <a:buClr>
                <a:srgbClr val="C00000"/>
              </a:buClr>
              <a:buFont typeface="Wingdings" pitchFamily="2" charset="2"/>
              <a:buChar char="v"/>
              <a:defRPr/>
            </a:pPr>
            <a:r>
              <a:rPr lang="en-GB" dirty="0" smtClean="0">
                <a:solidFill>
                  <a:schemeClr val="tx2">
                    <a:lumMod val="25000"/>
                  </a:schemeClr>
                </a:solidFill>
              </a:rPr>
              <a:t>Before true baptism there must be repentance and proper belief of the true Gospel (Acts 2:38; Mk. 16:15,16). </a:t>
            </a:r>
          </a:p>
          <a:p>
            <a:pPr marL="548640" indent="-411480" eaLnBrk="1" fontAlgn="auto" hangingPunct="1">
              <a:spcAft>
                <a:spcPts val="0"/>
              </a:spcAft>
              <a:buClr>
                <a:srgbClr val="C00000"/>
              </a:buClr>
              <a:buFont typeface="Wingdings" pitchFamily="2" charset="2"/>
              <a:buChar char="v"/>
              <a:defRPr/>
            </a:pPr>
            <a:r>
              <a:rPr lang="en-GB" dirty="0" smtClean="0">
                <a:solidFill>
                  <a:schemeClr val="tx2">
                    <a:lumMod val="25000"/>
                  </a:schemeClr>
                </a:solidFill>
              </a:rPr>
              <a:t>Mt. 28:19,20 associates baptism with first hearing the teachings of Christ explained. </a:t>
            </a:r>
          </a:p>
          <a:p>
            <a:pPr marL="548640" indent="-411480" eaLnBrk="1" fontAlgn="auto" hangingPunct="1">
              <a:spcAft>
                <a:spcPts val="0"/>
              </a:spcAft>
              <a:buClr>
                <a:srgbClr val="C00000"/>
              </a:buClr>
              <a:buFont typeface="Wingdings" pitchFamily="2" charset="2"/>
              <a:buChar char="v"/>
              <a:defRPr/>
            </a:pPr>
            <a:r>
              <a:rPr lang="en-GB" dirty="0" smtClean="0">
                <a:solidFill>
                  <a:schemeClr val="tx2">
                    <a:lumMod val="25000"/>
                  </a:schemeClr>
                </a:solidFill>
              </a:rPr>
              <a:t>A young child is incapable of repenting or understanding the Gospel; in any case, sprinkling is not baptism. In all Biblical examples, the desire for baptism is purely at the initiative of the person who wants to be baptised (e.g. Lk. 3:10; Acts 2:37; 8:36; 16:30). </a:t>
            </a:r>
            <a:endParaRPr lang="en-GB" dirty="0">
              <a:solidFill>
                <a:schemeClr val="tx2">
                  <a:lumMod val="2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tabLst>
                <a:tab pos="352425" algn="l"/>
              </a:tabLst>
              <a:defRPr/>
            </a:pPr>
            <a:r>
              <a:rPr lang="en-GB" dirty="0" smtClean="0">
                <a:solidFill>
                  <a:schemeClr val="bg2">
                    <a:lumMod val="75000"/>
                  </a:schemeClr>
                </a:solidFill>
                <a:effectLst/>
              </a:rPr>
              <a:t>The </a:t>
            </a:r>
            <a:r>
              <a:rPr lang="en-GB" dirty="0">
                <a:solidFill>
                  <a:schemeClr val="bg2">
                    <a:lumMod val="75000"/>
                  </a:schemeClr>
                </a:solidFill>
                <a:effectLst/>
              </a:rPr>
              <a:t>Vital Importance </a:t>
            </a:r>
            <a:r>
              <a:rPr lang="en-GB" dirty="0" smtClean="0">
                <a:solidFill>
                  <a:schemeClr val="bg2">
                    <a:lumMod val="75000"/>
                  </a:schemeClr>
                </a:solidFill>
                <a:effectLst/>
              </a:rPr>
              <a:t/>
            </a:r>
            <a:br>
              <a:rPr lang="en-GB" dirty="0" smtClean="0">
                <a:solidFill>
                  <a:schemeClr val="bg2">
                    <a:lumMod val="75000"/>
                  </a:schemeClr>
                </a:solidFill>
                <a:effectLst/>
              </a:rPr>
            </a:br>
            <a:r>
              <a:rPr lang="en-GB" dirty="0" smtClean="0">
                <a:solidFill>
                  <a:schemeClr val="bg2">
                    <a:lumMod val="75000"/>
                  </a:schemeClr>
                </a:solidFill>
                <a:effectLst/>
              </a:rPr>
              <a:t>Of </a:t>
            </a:r>
            <a:r>
              <a:rPr lang="en-GB" dirty="0">
                <a:solidFill>
                  <a:schemeClr val="bg2">
                    <a:lumMod val="75000"/>
                  </a:schemeClr>
                </a:solidFill>
                <a:effectLst/>
              </a:rPr>
              <a:t>Baptism</a:t>
            </a:r>
          </a:p>
        </p:txBody>
      </p:sp>
      <p:sp>
        <p:nvSpPr>
          <p:cNvPr id="3" name="Content Placeholder 2"/>
          <p:cNvSpPr>
            <a:spLocks noGrp="1"/>
          </p:cNvSpPr>
          <p:nvPr>
            <p:ph idx="1"/>
          </p:nvPr>
        </p:nvSpPr>
        <p:spPr/>
        <p:txBody>
          <a:bodyPr rtlCol="0">
            <a:normAutofit lnSpcReduction="10000"/>
          </a:bodyPr>
          <a:lstStyle/>
          <a:p>
            <a:pPr marL="548640" indent="-411480" eaLnBrk="1" fontAlgn="auto" hangingPunct="1">
              <a:spcAft>
                <a:spcPts val="0"/>
              </a:spcAft>
              <a:buClr>
                <a:srgbClr val="C00000"/>
              </a:buClr>
              <a:buFont typeface="Wingdings" pitchFamily="2" charset="2"/>
              <a:buChar char="v"/>
              <a:defRPr/>
            </a:pPr>
            <a:r>
              <a:rPr lang="en-GB" dirty="0" smtClean="0">
                <a:solidFill>
                  <a:schemeClr val="accent1">
                    <a:lumMod val="75000"/>
                  </a:schemeClr>
                </a:solidFill>
              </a:rPr>
              <a:t>Heb. 6:2 speaks of baptism as one of the most basic doctrines</a:t>
            </a:r>
          </a:p>
          <a:p>
            <a:pPr marL="548640" indent="-411480" eaLnBrk="1" fontAlgn="auto" hangingPunct="1">
              <a:spcAft>
                <a:spcPts val="0"/>
              </a:spcAft>
              <a:buClr>
                <a:srgbClr val="C00000"/>
              </a:buClr>
              <a:buFont typeface="Wingdings" pitchFamily="2" charset="2"/>
              <a:buChar char="v"/>
              <a:defRPr/>
            </a:pPr>
            <a:r>
              <a:rPr lang="en-GB" sz="2600" b="1" i="1" dirty="0">
                <a:solidFill>
                  <a:schemeClr val="bg2">
                    <a:lumMod val="75000"/>
                  </a:schemeClr>
                </a:solidFill>
              </a:rPr>
              <a:t>“Salvation is of the Jews” </a:t>
            </a:r>
            <a:r>
              <a:rPr lang="en-GB" dirty="0" smtClean="0">
                <a:solidFill>
                  <a:schemeClr val="accent1">
                    <a:lumMod val="75000"/>
                  </a:schemeClr>
                </a:solidFill>
              </a:rPr>
              <a:t>(Jn. 4:22) in the sense that the promises concerning salvation were made only to Abraham and his seed. We can only have those promises made to us if we become </a:t>
            </a:r>
            <a:r>
              <a:rPr lang="en-GB" i="1" dirty="0" smtClean="0">
                <a:solidFill>
                  <a:schemeClr val="accent1">
                    <a:lumMod val="75000"/>
                  </a:schemeClr>
                </a:solidFill>
              </a:rPr>
              <a:t>in </a:t>
            </a:r>
            <a:r>
              <a:rPr lang="en-GB" dirty="0" smtClean="0">
                <a:solidFill>
                  <a:schemeClr val="accent1">
                    <a:lumMod val="75000"/>
                  </a:schemeClr>
                </a:solidFill>
              </a:rPr>
              <a:t>the seed, by being baptised </a:t>
            </a:r>
            <a:r>
              <a:rPr lang="en-GB" i="1" dirty="0" smtClean="0">
                <a:solidFill>
                  <a:schemeClr val="accent1">
                    <a:lumMod val="75000"/>
                  </a:schemeClr>
                </a:solidFill>
              </a:rPr>
              <a:t>into</a:t>
            </a:r>
            <a:r>
              <a:rPr lang="en-GB" dirty="0" smtClean="0">
                <a:solidFill>
                  <a:schemeClr val="accent1">
                    <a:lumMod val="75000"/>
                  </a:schemeClr>
                </a:solidFill>
              </a:rPr>
              <a:t> Christ (Gal. 3:22-29). </a:t>
            </a:r>
            <a:r>
              <a:rPr lang="en-GB" sz="2600" b="1" i="1" dirty="0">
                <a:solidFill>
                  <a:schemeClr val="bg2">
                    <a:lumMod val="75000"/>
                  </a:schemeClr>
                </a:solidFill>
              </a:rPr>
              <a:t>“Only as many” </a:t>
            </a:r>
            <a:r>
              <a:rPr lang="en-GB" dirty="0" smtClean="0">
                <a:solidFill>
                  <a:schemeClr val="accent1">
                    <a:lumMod val="75000"/>
                  </a:schemeClr>
                </a:solidFill>
              </a:rPr>
              <a:t>as have been baptised into Christ are in Him and therefore have the promises of salvation made to Abraham made to them (Gal. 3:27).</a:t>
            </a:r>
          </a:p>
          <a:p>
            <a:pPr marL="548640" indent="-411480" eaLnBrk="1" fontAlgn="auto" hangingPunct="1">
              <a:spcAft>
                <a:spcPts val="0"/>
              </a:spcAft>
              <a:buClr>
                <a:schemeClr val="tx1">
                  <a:shade val="95000"/>
                </a:schemeClr>
              </a:buClr>
              <a:buFont typeface="Arial" pitchFamily="34" charset="0"/>
              <a:buChar char="•"/>
              <a:defRPr/>
            </a:pPr>
            <a:endParaRPr lang="en-GB"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fontAlgn="auto" hangingPunct="1">
              <a:spcAft>
                <a:spcPts val="0"/>
              </a:spcAft>
              <a:defRPr/>
            </a:pPr>
            <a:r>
              <a:rPr lang="en-GB" dirty="0" smtClean="0">
                <a:solidFill>
                  <a:schemeClr val="bg1"/>
                </a:solidFill>
                <a:effectLst/>
              </a:rPr>
              <a:t>“One Baptism”</a:t>
            </a:r>
          </a:p>
        </p:txBody>
      </p:sp>
      <p:sp>
        <p:nvSpPr>
          <p:cNvPr id="3" name="Content Placeholder 2"/>
          <p:cNvSpPr>
            <a:spLocks noGrp="1"/>
          </p:cNvSpPr>
          <p:nvPr>
            <p:ph idx="1"/>
          </p:nvPr>
        </p:nvSpPr>
        <p:spPr/>
        <p:txBody>
          <a:bodyPr rtlCol="0">
            <a:normAutofit fontScale="92500" lnSpcReduction="20000"/>
          </a:bodyPr>
          <a:lstStyle/>
          <a:p>
            <a:pPr marL="548640" indent="-411480" eaLnBrk="1" fontAlgn="auto" hangingPunct="1">
              <a:spcAft>
                <a:spcPts val="0"/>
              </a:spcAft>
              <a:buClr>
                <a:srgbClr val="C00000"/>
              </a:buClr>
              <a:buFont typeface="Wingdings" pitchFamily="2" charset="2"/>
              <a:buChar char="v"/>
              <a:defRPr/>
            </a:pPr>
            <a:r>
              <a:rPr lang="en-GB" sz="3000" b="1" i="1" dirty="0">
                <a:solidFill>
                  <a:schemeClr val="bg2">
                    <a:lumMod val="75000"/>
                  </a:schemeClr>
                </a:solidFill>
              </a:rPr>
              <a:t>“There is one body (i.e. one true church)... just as you were called in one hope of your calling. One Lord, one faith, one baptism, one God” </a:t>
            </a:r>
            <a:r>
              <a:rPr lang="en-GB" dirty="0" smtClean="0">
                <a:solidFill>
                  <a:schemeClr val="bg2">
                    <a:lumMod val="75000"/>
                  </a:schemeClr>
                </a:solidFill>
              </a:rPr>
              <a:t>(Eph. 4:4-6). </a:t>
            </a:r>
          </a:p>
          <a:p>
            <a:pPr marL="548640" indent="-411480" eaLnBrk="1" fontAlgn="auto" hangingPunct="1">
              <a:spcAft>
                <a:spcPts val="0"/>
              </a:spcAft>
              <a:buClr>
                <a:srgbClr val="C00000"/>
              </a:buClr>
              <a:buFont typeface="Wingdings" pitchFamily="2" charset="2"/>
              <a:buChar char="v"/>
              <a:defRPr/>
            </a:pPr>
            <a:r>
              <a:rPr lang="en-GB" dirty="0" smtClean="0">
                <a:solidFill>
                  <a:schemeClr val="bg2">
                    <a:lumMod val="75000"/>
                  </a:schemeClr>
                </a:solidFill>
              </a:rPr>
              <a:t>Acts 19:1-5 records that some whom John had baptised had to be baptised again because of their incomplete grasp of the true Gospel. Like those whom John baptised, we may feel that at our first dipping we did make a genuine repentance and a new start. This may be true, but it does not take away the need to receive the </a:t>
            </a:r>
            <a:r>
              <a:rPr lang="en-GB" sz="3000" b="1" i="1" dirty="0">
                <a:solidFill>
                  <a:schemeClr val="bg2">
                    <a:lumMod val="75000"/>
                  </a:schemeClr>
                </a:solidFill>
              </a:rPr>
              <a:t>“one (true) baptism” </a:t>
            </a:r>
            <a:r>
              <a:rPr lang="en-GB" dirty="0" smtClean="0">
                <a:solidFill>
                  <a:schemeClr val="bg2">
                    <a:lumMod val="75000"/>
                  </a:schemeClr>
                </a:solidFill>
              </a:rPr>
              <a:t>which can only occur after grasping the </a:t>
            </a:r>
            <a:r>
              <a:rPr lang="en-GB" sz="3000" b="1" i="1" dirty="0">
                <a:solidFill>
                  <a:schemeClr val="bg2">
                    <a:lumMod val="75000"/>
                  </a:schemeClr>
                </a:solidFill>
              </a:rPr>
              <a:t>“one faith”.</a:t>
            </a:r>
          </a:p>
          <a:p>
            <a:pPr marL="548640" indent="-411480" eaLnBrk="1" fontAlgn="auto" hangingPunct="1">
              <a:spcAft>
                <a:spcPts val="0"/>
              </a:spcAft>
              <a:buClr>
                <a:schemeClr val="tx1">
                  <a:shade val="95000"/>
                </a:schemeClr>
              </a:buClr>
              <a:buFont typeface="Arial" pitchFamily="34" charset="0"/>
              <a:buChar char="•"/>
              <a:defRPr/>
            </a:pP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733024"/>
          </a:xfrm>
        </p:spPr>
        <p:txBody>
          <a:bodyPr>
            <a:normAutofit/>
          </a:bodyPr>
          <a:lstStyle/>
          <a:p>
            <a:r>
              <a:rPr lang="en-GB" dirty="0" smtClean="0"/>
              <a:t>www.biblebasicsonline.com</a:t>
            </a:r>
            <a:br>
              <a:rPr lang="en-GB" dirty="0" smtClean="0"/>
            </a:br>
            <a:r>
              <a:rPr lang="en-GB" dirty="0" smtClean="0"/>
              <a:t>www.carelinks.net</a:t>
            </a:r>
            <a:br>
              <a:rPr lang="en-GB" dirty="0" smtClean="0"/>
            </a:br>
            <a:r>
              <a:rPr lang="en-GB" dirty="0" smtClean="0"/>
              <a:t>Email: info@carelinks.net</a:t>
            </a:r>
            <a:br>
              <a:rPr lang="en-GB" dirty="0" smtClean="0"/>
            </a:b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fontAlgn="auto" hangingPunct="1">
              <a:spcAft>
                <a:spcPts val="0"/>
              </a:spcAft>
              <a:defRPr/>
            </a:pPr>
            <a:r>
              <a:rPr lang="en-GB" dirty="0" smtClean="0">
                <a:solidFill>
                  <a:schemeClr val="bg1"/>
                </a:solidFill>
                <a:effectLst/>
              </a:rPr>
              <a:t>Study 10: Questions</a:t>
            </a:r>
          </a:p>
        </p:txBody>
      </p:sp>
      <p:sp>
        <p:nvSpPr>
          <p:cNvPr id="3" name="Content Placeholder 2"/>
          <p:cNvSpPr>
            <a:spLocks noGrp="1"/>
          </p:cNvSpPr>
          <p:nvPr>
            <p:ph sz="half" idx="1"/>
          </p:nvPr>
        </p:nvSpPr>
        <p:spPr>
          <a:xfrm>
            <a:off x="107950" y="1639888"/>
            <a:ext cx="4608513" cy="4525962"/>
          </a:xfrm>
        </p:spPr>
        <p:txBody>
          <a:bodyPr rtlCol="0">
            <a:normAutofit fontScale="25000" lnSpcReduction="20000"/>
          </a:bodyPr>
          <a:lstStyle/>
          <a:p>
            <a:pPr marL="548640" indent="-411480" eaLnBrk="1" fontAlgn="auto" hangingPunct="1">
              <a:spcAft>
                <a:spcPts val="0"/>
              </a:spcAft>
              <a:buClr>
                <a:srgbClr val="C00000"/>
              </a:buClr>
              <a:buFont typeface="Wingdings" pitchFamily="2" charset="2"/>
              <a:buChar char="v"/>
              <a:defRPr/>
            </a:pPr>
            <a:r>
              <a:rPr lang="en-GB" sz="6400" b="1" dirty="0" smtClean="0">
                <a:solidFill>
                  <a:schemeClr val="bg2">
                    <a:lumMod val="75000"/>
                  </a:schemeClr>
                </a:solidFill>
              </a:rPr>
              <a:t>1. 	Do you think you can be saved without baptism?</a:t>
            </a:r>
          </a:p>
          <a:p>
            <a:pPr marL="137160" indent="0" eaLnBrk="1" fontAlgn="auto" hangingPunct="1">
              <a:spcAft>
                <a:spcPts val="0"/>
              </a:spcAft>
              <a:buClr>
                <a:srgbClr val="C00000"/>
              </a:buClr>
              <a:buFont typeface="Wingdings 2"/>
              <a:buNone/>
              <a:defRPr/>
            </a:pPr>
            <a:r>
              <a:rPr lang="en-GB" sz="6400" b="1" dirty="0" smtClean="0">
                <a:solidFill>
                  <a:schemeClr val="bg2">
                    <a:lumMod val="75000"/>
                  </a:schemeClr>
                </a:solidFill>
              </a:rPr>
              <a:t> </a:t>
            </a:r>
          </a:p>
          <a:p>
            <a:pPr marL="548640" indent="-411480" eaLnBrk="1" fontAlgn="auto" hangingPunct="1">
              <a:spcAft>
                <a:spcPts val="0"/>
              </a:spcAft>
              <a:buClr>
                <a:srgbClr val="C00000"/>
              </a:buClr>
              <a:buFont typeface="Wingdings" pitchFamily="2" charset="2"/>
              <a:buChar char="v"/>
              <a:defRPr/>
            </a:pPr>
            <a:r>
              <a:rPr lang="en-GB" sz="6400" b="1" dirty="0" smtClean="0">
                <a:solidFill>
                  <a:schemeClr val="bg2">
                    <a:lumMod val="75000"/>
                  </a:schemeClr>
                </a:solidFill>
              </a:rPr>
              <a:t>2. 	What does the word ‘baptism’ mean?</a:t>
            </a:r>
          </a:p>
          <a:p>
            <a:pPr marL="722376" lvl="2" indent="0" eaLnBrk="1" fontAlgn="auto" hangingPunct="1">
              <a:spcAft>
                <a:spcPts val="0"/>
              </a:spcAft>
              <a:buClr>
                <a:srgbClr val="C00000"/>
              </a:buClr>
              <a:buFont typeface="Wingdings"/>
              <a:buNone/>
              <a:defRPr/>
            </a:pPr>
            <a:r>
              <a:rPr lang="en-GB" sz="6400" b="1" dirty="0" smtClean="0">
                <a:solidFill>
                  <a:schemeClr val="bg2">
                    <a:lumMod val="75000"/>
                  </a:schemeClr>
                </a:solidFill>
              </a:rPr>
              <a:t>- Commitment</a:t>
            </a:r>
          </a:p>
          <a:p>
            <a:pPr marL="722376" lvl="2" indent="0" eaLnBrk="1" fontAlgn="auto" hangingPunct="1">
              <a:spcAft>
                <a:spcPts val="0"/>
              </a:spcAft>
              <a:buClr>
                <a:srgbClr val="C00000"/>
              </a:buClr>
              <a:buFont typeface="Wingdings"/>
              <a:buNone/>
              <a:defRPr/>
            </a:pPr>
            <a:r>
              <a:rPr lang="en-GB" sz="6400" b="1" dirty="0" smtClean="0">
                <a:solidFill>
                  <a:schemeClr val="bg2">
                    <a:lumMod val="75000"/>
                  </a:schemeClr>
                </a:solidFill>
              </a:rPr>
              <a:t>- Sprinkling</a:t>
            </a:r>
          </a:p>
          <a:p>
            <a:pPr marL="722376" lvl="2" indent="0" eaLnBrk="1" fontAlgn="auto" hangingPunct="1">
              <a:spcAft>
                <a:spcPts val="0"/>
              </a:spcAft>
              <a:buClr>
                <a:srgbClr val="C00000"/>
              </a:buClr>
              <a:buFont typeface="Wingdings"/>
              <a:buNone/>
              <a:defRPr/>
            </a:pPr>
            <a:r>
              <a:rPr lang="en-GB" sz="6400" b="1" dirty="0" smtClean="0">
                <a:solidFill>
                  <a:schemeClr val="bg2">
                    <a:lumMod val="75000"/>
                  </a:schemeClr>
                </a:solidFill>
              </a:rPr>
              <a:t>- Belief</a:t>
            </a:r>
          </a:p>
          <a:p>
            <a:pPr marL="722376" lvl="2" indent="0" eaLnBrk="1" fontAlgn="auto" hangingPunct="1">
              <a:spcAft>
                <a:spcPts val="0"/>
              </a:spcAft>
              <a:buClr>
                <a:srgbClr val="C00000"/>
              </a:buClr>
              <a:buFont typeface="Wingdings"/>
              <a:buNone/>
              <a:defRPr/>
            </a:pPr>
            <a:r>
              <a:rPr lang="en-GB" sz="6400" b="1" dirty="0" smtClean="0">
                <a:solidFill>
                  <a:schemeClr val="bg2">
                    <a:lumMod val="75000"/>
                  </a:schemeClr>
                </a:solidFill>
              </a:rPr>
              <a:t>- Dipping/immersion</a:t>
            </a:r>
          </a:p>
          <a:p>
            <a:pPr marL="137160" indent="0" eaLnBrk="1" fontAlgn="auto" hangingPunct="1">
              <a:spcAft>
                <a:spcPts val="0"/>
              </a:spcAft>
              <a:buClr>
                <a:srgbClr val="C00000"/>
              </a:buClr>
              <a:buFont typeface="Wingdings 2"/>
              <a:buNone/>
              <a:defRPr/>
            </a:pPr>
            <a:r>
              <a:rPr lang="en-GB" sz="6400" b="1" dirty="0" smtClean="0">
                <a:solidFill>
                  <a:schemeClr val="bg2">
                    <a:lumMod val="75000"/>
                  </a:schemeClr>
                </a:solidFill>
              </a:rPr>
              <a:t> </a:t>
            </a:r>
          </a:p>
          <a:p>
            <a:pPr marL="548640" indent="-411480" eaLnBrk="1" fontAlgn="auto" hangingPunct="1">
              <a:spcAft>
                <a:spcPts val="0"/>
              </a:spcAft>
              <a:buClr>
                <a:srgbClr val="C00000"/>
              </a:buClr>
              <a:buFont typeface="Wingdings" pitchFamily="2" charset="2"/>
              <a:buChar char="v"/>
              <a:defRPr/>
            </a:pPr>
            <a:r>
              <a:rPr lang="en-GB" sz="6400" b="1" dirty="0" smtClean="0">
                <a:solidFill>
                  <a:schemeClr val="bg2">
                    <a:lumMod val="75000"/>
                  </a:schemeClr>
                </a:solidFill>
              </a:rPr>
              <a:t>3. 	What is the meaning of baptism as explained in Rom. 6:3-5?</a:t>
            </a:r>
          </a:p>
          <a:p>
            <a:pPr marL="548640" indent="-411480" eaLnBrk="1" fontAlgn="auto" hangingPunct="1">
              <a:spcAft>
                <a:spcPts val="0"/>
              </a:spcAft>
              <a:buClr>
                <a:srgbClr val="C00000"/>
              </a:buClr>
              <a:buFont typeface="Wingdings" pitchFamily="2" charset="2"/>
              <a:buChar char="v"/>
              <a:defRPr/>
            </a:pPr>
            <a:endParaRPr lang="en-GB" sz="6400" b="1" dirty="0" smtClean="0">
              <a:solidFill>
                <a:schemeClr val="bg2">
                  <a:lumMod val="75000"/>
                </a:schemeClr>
              </a:solidFill>
            </a:endParaRPr>
          </a:p>
          <a:p>
            <a:pPr marL="548640" indent="-411480" eaLnBrk="1" fontAlgn="auto" hangingPunct="1">
              <a:spcAft>
                <a:spcPts val="0"/>
              </a:spcAft>
              <a:buClr>
                <a:srgbClr val="C00000"/>
              </a:buClr>
              <a:buFont typeface="Wingdings" pitchFamily="2" charset="2"/>
              <a:buChar char="v"/>
              <a:defRPr/>
            </a:pPr>
            <a:r>
              <a:rPr lang="en-GB" sz="6400" b="1" dirty="0" smtClean="0">
                <a:solidFill>
                  <a:schemeClr val="bg2">
                    <a:lumMod val="75000"/>
                  </a:schemeClr>
                </a:solidFill>
              </a:rPr>
              <a:t>4. 	When should we be baptised?</a:t>
            </a:r>
          </a:p>
          <a:p>
            <a:pPr marL="722376" lvl="2" indent="0" eaLnBrk="1" fontAlgn="auto" hangingPunct="1">
              <a:spcAft>
                <a:spcPts val="0"/>
              </a:spcAft>
              <a:buClr>
                <a:srgbClr val="C00000"/>
              </a:buClr>
              <a:buFont typeface="Wingdings"/>
              <a:buNone/>
              <a:defRPr/>
            </a:pPr>
            <a:r>
              <a:rPr lang="en-GB" sz="6400" b="1" dirty="0" smtClean="0">
                <a:solidFill>
                  <a:schemeClr val="bg2">
                    <a:lumMod val="75000"/>
                  </a:schemeClr>
                </a:solidFill>
              </a:rPr>
              <a:t>- After learning the true Gospel and repenting</a:t>
            </a:r>
          </a:p>
          <a:p>
            <a:pPr marL="722376" lvl="2" indent="0" eaLnBrk="1" fontAlgn="auto" hangingPunct="1">
              <a:spcAft>
                <a:spcPts val="0"/>
              </a:spcAft>
              <a:buClr>
                <a:srgbClr val="C00000"/>
              </a:buClr>
              <a:buFont typeface="Wingdings"/>
              <a:buNone/>
              <a:defRPr/>
            </a:pPr>
            <a:r>
              <a:rPr lang="en-GB" sz="6400" b="1" dirty="0" smtClean="0">
                <a:solidFill>
                  <a:schemeClr val="bg2">
                    <a:lumMod val="75000"/>
                  </a:schemeClr>
                </a:solidFill>
              </a:rPr>
              <a:t>- As a small baby</a:t>
            </a:r>
          </a:p>
          <a:p>
            <a:pPr marL="722376" lvl="2" indent="0" eaLnBrk="1" fontAlgn="auto" hangingPunct="1">
              <a:spcAft>
                <a:spcPts val="0"/>
              </a:spcAft>
              <a:buClr>
                <a:srgbClr val="C00000"/>
              </a:buClr>
              <a:buFont typeface="Wingdings"/>
              <a:buNone/>
              <a:defRPr/>
            </a:pPr>
            <a:r>
              <a:rPr lang="en-GB" sz="6400" b="1" dirty="0" smtClean="0">
                <a:solidFill>
                  <a:schemeClr val="bg2">
                    <a:lumMod val="75000"/>
                  </a:schemeClr>
                </a:solidFill>
              </a:rPr>
              <a:t>- After getting interested in the Bible</a:t>
            </a:r>
          </a:p>
          <a:p>
            <a:pPr marL="722376" lvl="2" indent="0" eaLnBrk="1" fontAlgn="auto" hangingPunct="1">
              <a:spcAft>
                <a:spcPts val="0"/>
              </a:spcAft>
              <a:buClr>
                <a:srgbClr val="C00000"/>
              </a:buClr>
              <a:buFont typeface="Wingdings"/>
              <a:buNone/>
              <a:defRPr/>
            </a:pPr>
            <a:r>
              <a:rPr lang="en-GB" sz="6400" b="1" dirty="0" smtClean="0">
                <a:solidFill>
                  <a:schemeClr val="bg2">
                    <a:lumMod val="75000"/>
                  </a:schemeClr>
                </a:solidFill>
              </a:rPr>
              <a:t>- When we want to join a church</a:t>
            </a:r>
          </a:p>
          <a:p>
            <a:pPr marL="548640" indent="-411480" eaLnBrk="1" fontAlgn="auto" hangingPunct="1">
              <a:spcAft>
                <a:spcPts val="0"/>
              </a:spcAft>
              <a:buClr>
                <a:srgbClr val="C00000"/>
              </a:buClr>
              <a:buFont typeface="Wingdings" pitchFamily="2" charset="2"/>
              <a:buChar char="v"/>
              <a:defRPr/>
            </a:pPr>
            <a:endParaRPr lang="en-GB" dirty="0">
              <a:solidFill>
                <a:schemeClr val="bg2">
                  <a:lumMod val="75000"/>
                </a:schemeClr>
              </a:solidFill>
            </a:endParaRPr>
          </a:p>
        </p:txBody>
      </p:sp>
      <p:sp>
        <p:nvSpPr>
          <p:cNvPr id="4" name="Content Placeholder 3"/>
          <p:cNvSpPr>
            <a:spLocks noGrp="1"/>
          </p:cNvSpPr>
          <p:nvPr>
            <p:ph sz="half" idx="2"/>
          </p:nvPr>
        </p:nvSpPr>
        <p:spPr>
          <a:xfrm>
            <a:off x="4648200" y="1600200"/>
            <a:ext cx="4316413" cy="4525963"/>
          </a:xfrm>
        </p:spPr>
        <p:txBody>
          <a:bodyPr rtlCol="0">
            <a:noAutofit/>
          </a:bodyPr>
          <a:lstStyle/>
          <a:p>
            <a:pPr marL="548640" indent="-411480" eaLnBrk="1" fontAlgn="auto" hangingPunct="1">
              <a:spcAft>
                <a:spcPts val="0"/>
              </a:spcAft>
              <a:buClr>
                <a:srgbClr val="C00000"/>
              </a:buClr>
              <a:buFont typeface="Wingdings" pitchFamily="2" charset="2"/>
              <a:buChar char="v"/>
              <a:defRPr/>
            </a:pPr>
            <a:r>
              <a:rPr lang="en-GB" sz="1600" b="1" dirty="0" smtClean="0">
                <a:solidFill>
                  <a:schemeClr val="bg2">
                    <a:lumMod val="75000"/>
                  </a:schemeClr>
                </a:solidFill>
              </a:rPr>
              <a:t>5. 	What are we baptised into?</a:t>
            </a:r>
          </a:p>
          <a:p>
            <a:pPr marL="722376" lvl="2" indent="0" eaLnBrk="1" fontAlgn="auto" hangingPunct="1">
              <a:spcAft>
                <a:spcPts val="0"/>
              </a:spcAft>
              <a:buClr>
                <a:srgbClr val="C00000"/>
              </a:buClr>
              <a:buFont typeface="Wingdings"/>
              <a:buNone/>
              <a:defRPr/>
            </a:pPr>
            <a:r>
              <a:rPr lang="en-GB" sz="1600" b="1" dirty="0" smtClean="0">
                <a:solidFill>
                  <a:schemeClr val="bg2">
                    <a:lumMod val="75000"/>
                  </a:schemeClr>
                </a:solidFill>
              </a:rPr>
              <a:t>- The church who baptises us</a:t>
            </a:r>
          </a:p>
          <a:p>
            <a:pPr marL="722376" lvl="2" indent="0" eaLnBrk="1" fontAlgn="auto" hangingPunct="1">
              <a:spcAft>
                <a:spcPts val="0"/>
              </a:spcAft>
              <a:buClr>
                <a:srgbClr val="C00000"/>
              </a:buClr>
              <a:buFont typeface="Wingdings"/>
              <a:buNone/>
              <a:defRPr/>
            </a:pPr>
            <a:r>
              <a:rPr lang="en-GB" sz="1600" b="1" dirty="0" smtClean="0">
                <a:solidFill>
                  <a:schemeClr val="bg2">
                    <a:lumMod val="75000"/>
                  </a:schemeClr>
                </a:solidFill>
              </a:rPr>
              <a:t>- The word of God</a:t>
            </a:r>
          </a:p>
          <a:p>
            <a:pPr marL="722376" lvl="2" indent="0" eaLnBrk="1" fontAlgn="auto" hangingPunct="1">
              <a:spcAft>
                <a:spcPts val="0"/>
              </a:spcAft>
              <a:buClr>
                <a:srgbClr val="C00000"/>
              </a:buClr>
              <a:buFont typeface="Wingdings"/>
              <a:buNone/>
              <a:defRPr/>
            </a:pPr>
            <a:r>
              <a:rPr lang="en-GB" sz="1600" b="1" dirty="0" smtClean="0">
                <a:solidFill>
                  <a:schemeClr val="bg2">
                    <a:lumMod val="75000"/>
                  </a:schemeClr>
                </a:solidFill>
              </a:rPr>
              <a:t>- Christ</a:t>
            </a:r>
          </a:p>
          <a:p>
            <a:pPr marL="722376" lvl="2" indent="0" eaLnBrk="1" fontAlgn="auto" hangingPunct="1">
              <a:spcAft>
                <a:spcPts val="0"/>
              </a:spcAft>
              <a:buClr>
                <a:srgbClr val="C00000"/>
              </a:buClr>
              <a:buFont typeface="Wingdings"/>
              <a:buNone/>
              <a:defRPr/>
            </a:pPr>
            <a:r>
              <a:rPr lang="en-GB" sz="1600" b="1" dirty="0" smtClean="0">
                <a:solidFill>
                  <a:schemeClr val="bg2">
                    <a:lumMod val="75000"/>
                  </a:schemeClr>
                </a:solidFill>
              </a:rPr>
              <a:t>- The Holy Spirit</a:t>
            </a:r>
          </a:p>
          <a:p>
            <a:pPr marL="137160" indent="0" eaLnBrk="1" fontAlgn="auto" hangingPunct="1">
              <a:spcAft>
                <a:spcPts val="0"/>
              </a:spcAft>
              <a:buClr>
                <a:srgbClr val="C00000"/>
              </a:buClr>
              <a:buFont typeface="Wingdings 2"/>
              <a:buNone/>
              <a:defRPr/>
            </a:pPr>
            <a:r>
              <a:rPr lang="en-GB" sz="1600" b="1" dirty="0" smtClean="0">
                <a:solidFill>
                  <a:schemeClr val="bg2">
                    <a:lumMod val="75000"/>
                  </a:schemeClr>
                </a:solidFill>
              </a:rPr>
              <a:t> </a:t>
            </a:r>
          </a:p>
          <a:p>
            <a:pPr marL="548640" indent="-411480" eaLnBrk="1" fontAlgn="auto" hangingPunct="1">
              <a:spcAft>
                <a:spcPts val="0"/>
              </a:spcAft>
              <a:buClr>
                <a:srgbClr val="C00000"/>
              </a:buClr>
              <a:buFont typeface="Wingdings" pitchFamily="2" charset="2"/>
              <a:buChar char="v"/>
              <a:defRPr/>
            </a:pPr>
            <a:r>
              <a:rPr lang="en-GB" sz="1600" b="1" dirty="0" smtClean="0">
                <a:solidFill>
                  <a:schemeClr val="bg2">
                    <a:lumMod val="75000"/>
                  </a:schemeClr>
                </a:solidFill>
              </a:rPr>
              <a:t>6. 	Which of the following happens after baptism?</a:t>
            </a:r>
          </a:p>
          <a:p>
            <a:pPr marL="722376" lvl="2" indent="0" eaLnBrk="1" fontAlgn="auto" hangingPunct="1">
              <a:spcAft>
                <a:spcPts val="0"/>
              </a:spcAft>
              <a:buClr>
                <a:srgbClr val="C00000"/>
              </a:buClr>
              <a:buFont typeface="Wingdings"/>
              <a:buNone/>
              <a:defRPr/>
            </a:pPr>
            <a:r>
              <a:rPr lang="en-GB" sz="1600" b="1" dirty="0" smtClean="0">
                <a:solidFill>
                  <a:schemeClr val="bg2">
                    <a:lumMod val="75000"/>
                  </a:schemeClr>
                </a:solidFill>
              </a:rPr>
              <a:t>- We become part of Abraham’s seed</a:t>
            </a:r>
          </a:p>
          <a:p>
            <a:pPr marL="722376" lvl="2" indent="0" eaLnBrk="1" fontAlgn="auto" hangingPunct="1">
              <a:spcAft>
                <a:spcPts val="0"/>
              </a:spcAft>
              <a:buClr>
                <a:srgbClr val="C00000"/>
              </a:buClr>
              <a:buFont typeface="Wingdings"/>
              <a:buNone/>
              <a:defRPr/>
            </a:pPr>
            <a:r>
              <a:rPr lang="en-GB" sz="1600" b="1" dirty="0" smtClean="0">
                <a:solidFill>
                  <a:schemeClr val="bg2">
                    <a:lumMod val="75000"/>
                  </a:schemeClr>
                </a:solidFill>
              </a:rPr>
              <a:t>- We will never sin again</a:t>
            </a:r>
          </a:p>
          <a:p>
            <a:pPr marL="722376" lvl="2" indent="0" eaLnBrk="1" fontAlgn="auto" hangingPunct="1">
              <a:spcAft>
                <a:spcPts val="0"/>
              </a:spcAft>
              <a:buClr>
                <a:srgbClr val="C00000"/>
              </a:buClr>
              <a:buFont typeface="Wingdings"/>
              <a:buNone/>
              <a:defRPr/>
            </a:pPr>
            <a:r>
              <a:rPr lang="en-GB" sz="1600" b="1" dirty="0" smtClean="0">
                <a:solidFill>
                  <a:schemeClr val="bg2">
                    <a:lumMod val="75000"/>
                  </a:schemeClr>
                </a:solidFill>
              </a:rPr>
              <a:t>- We are definitely saved for all time</a:t>
            </a:r>
          </a:p>
          <a:p>
            <a:pPr marL="722376" lvl="2" indent="0" eaLnBrk="1" fontAlgn="auto" hangingPunct="1">
              <a:spcAft>
                <a:spcPts val="0"/>
              </a:spcAft>
              <a:buClr>
                <a:srgbClr val="C00000"/>
              </a:buClr>
              <a:buFont typeface="Wingdings"/>
              <a:buNone/>
              <a:defRPr/>
            </a:pPr>
            <a:r>
              <a:rPr lang="en-GB" sz="1600" b="1" dirty="0" smtClean="0">
                <a:solidFill>
                  <a:schemeClr val="bg2">
                    <a:lumMod val="75000"/>
                  </a:schemeClr>
                </a:solidFill>
              </a:rPr>
              <a:t>- Our sins are forgiven</a:t>
            </a:r>
          </a:p>
          <a:p>
            <a:pPr marL="137160" indent="0" eaLnBrk="1" fontAlgn="auto" hangingPunct="1">
              <a:spcAft>
                <a:spcPts val="0"/>
              </a:spcAft>
              <a:buClr>
                <a:srgbClr val="C00000"/>
              </a:buClr>
              <a:buFont typeface="Wingdings 2"/>
              <a:buNone/>
              <a:defRPr/>
            </a:pPr>
            <a:r>
              <a:rPr lang="en-GB" sz="1600" b="1" dirty="0" smtClean="0">
                <a:solidFill>
                  <a:schemeClr val="bg2">
                    <a:lumMod val="75000"/>
                  </a:schemeClr>
                </a:solidFill>
              </a:rPr>
              <a:t> </a:t>
            </a:r>
          </a:p>
          <a:p>
            <a:pPr marL="548640" indent="-411480" eaLnBrk="1" fontAlgn="auto" hangingPunct="1">
              <a:spcAft>
                <a:spcPts val="0"/>
              </a:spcAft>
              <a:buClr>
                <a:srgbClr val="C00000"/>
              </a:buClr>
              <a:buFont typeface="Wingdings" pitchFamily="2" charset="2"/>
              <a:buChar char="v"/>
              <a:defRPr/>
            </a:pPr>
            <a:r>
              <a:rPr lang="en-GB" sz="1600" b="1" dirty="0" smtClean="0">
                <a:solidFill>
                  <a:schemeClr val="bg2">
                    <a:lumMod val="75000"/>
                  </a:schemeClr>
                </a:solidFill>
              </a:rPr>
              <a:t>7.  Will baptism alone save us?</a:t>
            </a:r>
          </a:p>
          <a:p>
            <a:pPr marL="548640" indent="-411480" eaLnBrk="1" fontAlgn="auto" hangingPunct="1">
              <a:spcAft>
                <a:spcPts val="0"/>
              </a:spcAft>
              <a:buClr>
                <a:srgbClr val="C00000"/>
              </a:buClr>
              <a:buFont typeface="Wingdings" pitchFamily="2" charset="2"/>
              <a:buChar char="v"/>
              <a:defRPr/>
            </a:pPr>
            <a:endParaRPr lang="en-GB" sz="1600" b="1" dirty="0">
              <a:solidFill>
                <a:schemeClr val="bg2">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fontAlgn="auto" hangingPunct="1">
              <a:spcAft>
                <a:spcPts val="0"/>
              </a:spcAft>
              <a:defRPr/>
            </a:pPr>
            <a:r>
              <a:rPr lang="en-GB" dirty="0" smtClean="0">
                <a:solidFill>
                  <a:schemeClr val="bg1"/>
                </a:solidFill>
                <a:effectLst/>
              </a:rPr>
              <a:t>Baptism And Salvation</a:t>
            </a:r>
          </a:p>
        </p:txBody>
      </p:sp>
      <p:sp>
        <p:nvSpPr>
          <p:cNvPr id="3" name="Content Placeholder 2"/>
          <p:cNvSpPr>
            <a:spLocks noGrp="1"/>
          </p:cNvSpPr>
          <p:nvPr>
            <p:ph idx="1"/>
          </p:nvPr>
        </p:nvSpPr>
        <p:spPr/>
        <p:txBody>
          <a:bodyPr rtlCol="0">
            <a:normAutofit fontScale="92500" lnSpcReduction="10000"/>
          </a:bodyPr>
          <a:lstStyle/>
          <a:p>
            <a:pPr marL="548640" indent="-411480" eaLnBrk="1" fontAlgn="auto" hangingPunct="1">
              <a:spcAft>
                <a:spcPts val="0"/>
              </a:spcAft>
              <a:buClr>
                <a:srgbClr val="C00000"/>
              </a:buClr>
              <a:buFont typeface="Wingdings" pitchFamily="2" charset="2"/>
              <a:buChar char="v"/>
              <a:defRPr/>
            </a:pPr>
            <a:r>
              <a:rPr lang="en-GB" b="1" i="1" dirty="0">
                <a:solidFill>
                  <a:schemeClr val="bg2">
                    <a:lumMod val="75000"/>
                  </a:schemeClr>
                </a:solidFill>
              </a:rPr>
              <a:t>“Go into all the world and preach the gospel to every creature. He who believes and is baptised will be saved” </a:t>
            </a:r>
            <a:r>
              <a:rPr lang="en-GB" dirty="0" smtClean="0">
                <a:solidFill>
                  <a:schemeClr val="accent1">
                    <a:lumMod val="75000"/>
                  </a:schemeClr>
                </a:solidFill>
              </a:rPr>
              <a:t>(Mk. 16:15,16).</a:t>
            </a:r>
          </a:p>
          <a:p>
            <a:pPr marL="548640" indent="-411480" eaLnBrk="1" fontAlgn="auto" hangingPunct="1">
              <a:spcAft>
                <a:spcPts val="0"/>
              </a:spcAft>
              <a:buClr>
                <a:srgbClr val="C00000"/>
              </a:buClr>
              <a:buFont typeface="Wingdings" pitchFamily="2" charset="2"/>
              <a:buChar char="v"/>
              <a:defRPr/>
            </a:pPr>
            <a:r>
              <a:rPr lang="en-GB" b="1" i="1" dirty="0">
                <a:solidFill>
                  <a:schemeClr val="bg2">
                    <a:lumMod val="75000"/>
                  </a:schemeClr>
                </a:solidFill>
              </a:rPr>
              <a:t>“Most assuredly, I say to you, unless one is born of water and the Spirit, he cannot enter the kingdom of God” </a:t>
            </a:r>
            <a:r>
              <a:rPr lang="en-GB" dirty="0" smtClean="0">
                <a:solidFill>
                  <a:schemeClr val="accent1">
                    <a:lumMod val="75000"/>
                  </a:schemeClr>
                </a:solidFill>
              </a:rPr>
              <a:t>(Jn. 3:5). </a:t>
            </a:r>
          </a:p>
          <a:p>
            <a:pPr marL="548640" indent="-411480" eaLnBrk="1" fontAlgn="auto" hangingPunct="1">
              <a:spcAft>
                <a:spcPts val="0"/>
              </a:spcAft>
              <a:buClr>
                <a:srgbClr val="C00000"/>
              </a:buClr>
              <a:buFont typeface="Wingdings" pitchFamily="2" charset="2"/>
              <a:buChar char="v"/>
              <a:defRPr/>
            </a:pPr>
            <a:r>
              <a:rPr lang="en-GB" dirty="0" smtClean="0">
                <a:solidFill>
                  <a:schemeClr val="accent1">
                    <a:lumMod val="75000"/>
                  </a:schemeClr>
                </a:solidFill>
              </a:rPr>
              <a:t>Unless we are </a:t>
            </a:r>
            <a:r>
              <a:rPr lang="en-GB" b="1" i="1" dirty="0">
                <a:solidFill>
                  <a:schemeClr val="bg2">
                    <a:lumMod val="75000"/>
                  </a:schemeClr>
                </a:solidFill>
              </a:rPr>
              <a:t>“washed”, </a:t>
            </a:r>
            <a:r>
              <a:rPr lang="en-GB" dirty="0" smtClean="0">
                <a:solidFill>
                  <a:schemeClr val="accent1">
                    <a:lumMod val="75000"/>
                  </a:schemeClr>
                </a:solidFill>
              </a:rPr>
              <a:t>we have </a:t>
            </a:r>
            <a:r>
              <a:rPr lang="en-GB" b="1" i="1" dirty="0">
                <a:solidFill>
                  <a:schemeClr val="bg2">
                    <a:lumMod val="75000"/>
                  </a:schemeClr>
                </a:solidFill>
              </a:rPr>
              <a:t>“no part” </a:t>
            </a:r>
            <a:r>
              <a:rPr lang="en-GB" dirty="0" smtClean="0">
                <a:solidFill>
                  <a:schemeClr val="accent1">
                    <a:lumMod val="75000"/>
                  </a:schemeClr>
                </a:solidFill>
              </a:rPr>
              <a:t>in Christ (Jn. 13:8). </a:t>
            </a:r>
          </a:p>
          <a:p>
            <a:pPr marL="548640" indent="-411480" eaLnBrk="1" fontAlgn="auto" hangingPunct="1">
              <a:spcAft>
                <a:spcPts val="0"/>
              </a:spcAft>
              <a:buClr>
                <a:srgbClr val="C00000"/>
              </a:buClr>
              <a:buFont typeface="Wingdings" pitchFamily="2" charset="2"/>
              <a:buChar char="v"/>
              <a:defRPr/>
            </a:pPr>
            <a:r>
              <a:rPr lang="en-GB" dirty="0" smtClean="0">
                <a:solidFill>
                  <a:schemeClr val="accent1">
                    <a:lumMod val="75000"/>
                  </a:schemeClr>
                </a:solidFill>
              </a:rPr>
              <a:t>As the ark saved Noah and his family from the judgment that came upon sinners, so baptism into Christ will save believers from eternal death (1 Pet. 3:20,21).</a:t>
            </a:r>
            <a:endParaRPr lang="en-GB"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fontAlgn="auto" hangingPunct="1">
              <a:spcAft>
                <a:spcPts val="0"/>
              </a:spcAft>
              <a:defRPr/>
            </a:pPr>
            <a:r>
              <a:rPr lang="en-GB" dirty="0" smtClean="0">
                <a:solidFill>
                  <a:schemeClr val="bg1"/>
                </a:solidFill>
                <a:effectLst/>
              </a:rPr>
              <a:t>The Urgent Need for Baptism</a:t>
            </a:r>
          </a:p>
        </p:txBody>
      </p:sp>
      <p:sp>
        <p:nvSpPr>
          <p:cNvPr id="3" name="Content Placeholder 2"/>
          <p:cNvSpPr>
            <a:spLocks noGrp="1"/>
          </p:cNvSpPr>
          <p:nvPr>
            <p:ph idx="1"/>
          </p:nvPr>
        </p:nvSpPr>
        <p:spPr>
          <a:xfrm>
            <a:off x="395288" y="1628775"/>
            <a:ext cx="8229600" cy="4708525"/>
          </a:xfrm>
        </p:spPr>
        <p:txBody>
          <a:bodyPr rtlCol="0">
            <a:normAutofit fontScale="70000" lnSpcReduction="20000"/>
          </a:bodyPr>
          <a:lstStyle/>
          <a:p>
            <a:pPr marL="548640" indent="-411480" eaLnBrk="1" fontAlgn="auto" hangingPunct="1">
              <a:spcAft>
                <a:spcPts val="0"/>
              </a:spcAft>
              <a:buClr>
                <a:srgbClr val="C00000"/>
              </a:buClr>
              <a:buFont typeface="Wingdings" pitchFamily="2" charset="2"/>
              <a:buChar char="v"/>
              <a:defRPr/>
            </a:pPr>
            <a:r>
              <a:rPr lang="en-GB" sz="3600" b="1" i="1" dirty="0">
                <a:solidFill>
                  <a:schemeClr val="bg2">
                    <a:lumMod val="75000"/>
                  </a:schemeClr>
                </a:solidFill>
              </a:rPr>
              <a:t>“Brothers, what shall we do? Peter said to them: Every one of you should repent and be baptized in the name of Jesus Christ to the remission of your sins… They that received his word were baptized, and there were added in that day about three thousand people</a:t>
            </a:r>
            <a:r>
              <a:rPr lang="en-GB" sz="3100" b="1" i="1" dirty="0">
                <a:solidFill>
                  <a:schemeClr val="bg2">
                    <a:lumMod val="75000"/>
                  </a:schemeClr>
                </a:solidFill>
              </a:rPr>
              <a:t> </a:t>
            </a:r>
            <a:r>
              <a:rPr lang="en-GB" dirty="0" smtClean="0">
                <a:solidFill>
                  <a:schemeClr val="accent1">
                    <a:lumMod val="75000"/>
                  </a:schemeClr>
                </a:solidFill>
              </a:rPr>
              <a:t/>
            </a:r>
            <a:br>
              <a:rPr lang="en-GB" dirty="0" smtClean="0">
                <a:solidFill>
                  <a:schemeClr val="accent1">
                    <a:lumMod val="75000"/>
                  </a:schemeClr>
                </a:solidFill>
              </a:rPr>
            </a:br>
            <a:r>
              <a:rPr lang="en-GB" dirty="0" smtClean="0">
                <a:solidFill>
                  <a:schemeClr val="accent1">
                    <a:lumMod val="75000"/>
                  </a:schemeClr>
                </a:solidFill>
              </a:rPr>
              <a:t>(Acts 2:38-41). </a:t>
            </a:r>
          </a:p>
          <a:p>
            <a:pPr marL="548640" indent="-411480" eaLnBrk="1" fontAlgn="auto" hangingPunct="1">
              <a:spcAft>
                <a:spcPts val="0"/>
              </a:spcAft>
              <a:buClr>
                <a:schemeClr val="tx1">
                  <a:shade val="95000"/>
                </a:schemeClr>
              </a:buClr>
              <a:buFont typeface="Arial" pitchFamily="34" charset="0"/>
              <a:buChar char="•"/>
              <a:defRPr/>
            </a:pPr>
            <a:endParaRPr lang="en-GB" dirty="0" smtClean="0">
              <a:solidFill>
                <a:schemeClr val="accent1">
                  <a:lumMod val="75000"/>
                </a:schemeClr>
              </a:solidFill>
            </a:endParaRPr>
          </a:p>
          <a:p>
            <a:pPr marL="548640" indent="-411480" eaLnBrk="1" fontAlgn="auto" hangingPunct="1">
              <a:spcAft>
                <a:spcPts val="0"/>
              </a:spcAft>
              <a:buClr>
                <a:srgbClr val="C00000"/>
              </a:buClr>
              <a:buFont typeface="Wingdings" pitchFamily="2" charset="2"/>
              <a:buChar char="v"/>
              <a:defRPr/>
            </a:pPr>
            <a:r>
              <a:rPr lang="en-GB" dirty="0" smtClean="0">
                <a:solidFill>
                  <a:schemeClr val="accent1">
                    <a:lumMod val="75000"/>
                  </a:schemeClr>
                </a:solidFill>
              </a:rPr>
              <a:t>Paul received a dramatic vision from Christ which so pricked his conscience that as soon as possible he </a:t>
            </a:r>
            <a:r>
              <a:rPr lang="en-GB" sz="3400" b="1" i="1" dirty="0">
                <a:solidFill>
                  <a:schemeClr val="bg2">
                    <a:lumMod val="75000"/>
                  </a:schemeClr>
                </a:solidFill>
              </a:rPr>
              <a:t>“</a:t>
            </a:r>
            <a:r>
              <a:rPr lang="en-GB" sz="4000" b="1" i="1" dirty="0">
                <a:solidFill>
                  <a:schemeClr val="bg2">
                    <a:lumMod val="75000"/>
                  </a:schemeClr>
                </a:solidFill>
              </a:rPr>
              <a:t>arose and was baptised” </a:t>
            </a:r>
            <a:r>
              <a:rPr lang="en-GB" dirty="0" smtClean="0">
                <a:solidFill>
                  <a:schemeClr val="accent1">
                    <a:lumMod val="75000"/>
                  </a:schemeClr>
                </a:solidFill>
              </a:rPr>
              <a:t>(Acts 9:18). </a:t>
            </a:r>
          </a:p>
          <a:p>
            <a:pPr marL="137160" indent="0" eaLnBrk="1" fontAlgn="auto" hangingPunct="1">
              <a:spcAft>
                <a:spcPts val="0"/>
              </a:spcAft>
              <a:buClr>
                <a:srgbClr val="C00000"/>
              </a:buClr>
              <a:buFont typeface="Wingdings 2"/>
              <a:buNone/>
              <a:defRPr/>
            </a:pPr>
            <a:endParaRPr lang="en-GB" dirty="0" smtClean="0">
              <a:solidFill>
                <a:schemeClr val="accent1">
                  <a:lumMod val="75000"/>
                </a:schemeClr>
              </a:solidFill>
            </a:endParaRPr>
          </a:p>
          <a:p>
            <a:pPr marL="548640" indent="-411480" eaLnBrk="1" fontAlgn="auto" hangingPunct="1">
              <a:spcAft>
                <a:spcPts val="0"/>
              </a:spcAft>
              <a:buClr>
                <a:srgbClr val="C00000"/>
              </a:buClr>
              <a:buFont typeface="Wingdings" pitchFamily="2" charset="2"/>
              <a:buChar char="v"/>
              <a:defRPr/>
            </a:pPr>
            <a:r>
              <a:rPr lang="en-GB" sz="4000" b="1" i="1" dirty="0">
                <a:solidFill>
                  <a:schemeClr val="bg2">
                    <a:lumMod val="75000"/>
                  </a:schemeClr>
                </a:solidFill>
              </a:rPr>
              <a:t>“Immediately” </a:t>
            </a:r>
            <a:r>
              <a:rPr lang="en-GB" dirty="0" smtClean="0">
                <a:solidFill>
                  <a:schemeClr val="accent1">
                    <a:lumMod val="75000"/>
                  </a:schemeClr>
                </a:solidFill>
              </a:rPr>
              <a:t>people were baptised after understanding and accepting the Gospel </a:t>
            </a:r>
            <a:br>
              <a:rPr lang="en-GB" dirty="0" smtClean="0">
                <a:solidFill>
                  <a:schemeClr val="accent1">
                    <a:lumMod val="75000"/>
                  </a:schemeClr>
                </a:solidFill>
              </a:rPr>
            </a:br>
            <a:r>
              <a:rPr lang="en-GB" dirty="0" smtClean="0">
                <a:solidFill>
                  <a:schemeClr val="accent1">
                    <a:lumMod val="75000"/>
                  </a:schemeClr>
                </a:solidFill>
              </a:rPr>
              <a:t>(e.g. Acts 8:12, 36-39; 9:18; 10:47; 16:15). </a:t>
            </a:r>
          </a:p>
          <a:p>
            <a:pPr marL="548640" indent="-411480" eaLnBrk="1" fontAlgn="auto" hangingPunct="1">
              <a:spcAft>
                <a:spcPts val="0"/>
              </a:spcAft>
              <a:buClr>
                <a:srgbClr val="C00000"/>
              </a:buClr>
              <a:buFont typeface="Wingdings" pitchFamily="2" charset="2"/>
              <a:buChar char="v"/>
              <a:defRPr/>
            </a:pPr>
            <a:endParaRPr lang="en-GB" dirty="0" smtClean="0">
              <a:solidFill>
                <a:schemeClr val="accent1">
                  <a:lumMod val="75000"/>
                </a:schemeClr>
              </a:solidFill>
            </a:endParaRPr>
          </a:p>
          <a:p>
            <a:pPr marL="548640" indent="-411480" eaLnBrk="1" fontAlgn="auto" hangingPunct="1">
              <a:spcAft>
                <a:spcPts val="0"/>
              </a:spcAft>
              <a:buClr>
                <a:schemeClr val="tx1">
                  <a:shade val="95000"/>
                </a:schemeClr>
              </a:buClr>
              <a:buFont typeface="Arial" pitchFamily="34" charset="0"/>
              <a:buChar char="•"/>
              <a:defRPr/>
            </a:pPr>
            <a:endParaRPr lang="en-GB"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fontAlgn="auto" hangingPunct="1">
              <a:spcAft>
                <a:spcPts val="0"/>
              </a:spcAft>
              <a:defRPr/>
            </a:pPr>
            <a:r>
              <a:rPr lang="en-GB" dirty="0" smtClean="0">
                <a:solidFill>
                  <a:schemeClr val="bg1"/>
                </a:solidFill>
                <a:effectLst/>
              </a:rPr>
              <a:t>“Believe … Be Baptised”</a:t>
            </a:r>
          </a:p>
        </p:txBody>
      </p:sp>
      <p:sp>
        <p:nvSpPr>
          <p:cNvPr id="3" name="Content Placeholder 2"/>
          <p:cNvSpPr>
            <a:spLocks noGrp="1"/>
          </p:cNvSpPr>
          <p:nvPr>
            <p:ph idx="1"/>
          </p:nvPr>
        </p:nvSpPr>
        <p:spPr/>
        <p:txBody>
          <a:bodyPr rtlCol="0">
            <a:normAutofit fontScale="92500" lnSpcReduction="10000"/>
          </a:bodyPr>
          <a:lstStyle/>
          <a:p>
            <a:pPr marL="548640" indent="-411480" eaLnBrk="1" fontAlgn="auto" hangingPunct="1">
              <a:spcAft>
                <a:spcPts val="0"/>
              </a:spcAft>
              <a:buClr>
                <a:srgbClr val="C00000"/>
              </a:buClr>
              <a:buFont typeface="Wingdings" pitchFamily="2" charset="2"/>
              <a:buChar char="v"/>
              <a:defRPr/>
            </a:pPr>
            <a:r>
              <a:rPr lang="en-GB" dirty="0" smtClean="0">
                <a:solidFill>
                  <a:schemeClr val="accent1">
                    <a:lumMod val="75000"/>
                  </a:schemeClr>
                </a:solidFill>
              </a:rPr>
              <a:t>Acts 16:14,15: Lydia heeded </a:t>
            </a:r>
            <a:r>
              <a:rPr lang="en-GB" sz="3000" b="1" i="1" dirty="0">
                <a:solidFill>
                  <a:schemeClr val="bg2">
                    <a:lumMod val="75000"/>
                  </a:schemeClr>
                </a:solidFill>
              </a:rPr>
              <a:t>“the things spoken by Paul. And when she ... (was) baptised…”. </a:t>
            </a:r>
            <a:r>
              <a:rPr lang="en-GB" dirty="0" smtClean="0">
                <a:solidFill>
                  <a:schemeClr val="accent1">
                    <a:lumMod val="75000"/>
                  </a:schemeClr>
                </a:solidFill>
              </a:rPr>
              <a:t>It is </a:t>
            </a:r>
            <a:r>
              <a:rPr lang="en-GB" i="1" dirty="0" smtClean="0">
                <a:solidFill>
                  <a:schemeClr val="accent1">
                    <a:lumMod val="75000"/>
                  </a:schemeClr>
                </a:solidFill>
              </a:rPr>
              <a:t>assumed</a:t>
            </a:r>
            <a:r>
              <a:rPr lang="en-GB" dirty="0" smtClean="0">
                <a:solidFill>
                  <a:schemeClr val="accent1">
                    <a:lumMod val="75000"/>
                  </a:schemeClr>
                </a:solidFill>
              </a:rPr>
              <a:t> that anyone who hears and believes the Gospel will be baptised - the baptism is seen as an inevitable part of response to the preaching of the Gospel. </a:t>
            </a:r>
          </a:p>
          <a:p>
            <a:pPr marL="548640" indent="-411480" eaLnBrk="1" fontAlgn="auto" hangingPunct="1">
              <a:spcAft>
                <a:spcPts val="0"/>
              </a:spcAft>
              <a:buClr>
                <a:srgbClr val="C00000"/>
              </a:buClr>
              <a:buFont typeface="Wingdings" pitchFamily="2" charset="2"/>
              <a:buChar char="v"/>
              <a:defRPr/>
            </a:pPr>
            <a:r>
              <a:rPr lang="en-GB" dirty="0" smtClean="0">
                <a:solidFill>
                  <a:schemeClr val="accent1">
                    <a:lumMod val="75000"/>
                  </a:schemeClr>
                </a:solidFill>
              </a:rPr>
              <a:t>Cornelius was </a:t>
            </a:r>
            <a:r>
              <a:rPr lang="en-GB" sz="3000" b="1" i="1" dirty="0">
                <a:solidFill>
                  <a:schemeClr val="bg2">
                    <a:lumMod val="75000"/>
                  </a:schemeClr>
                </a:solidFill>
              </a:rPr>
              <a:t>“a devout man and one who feared God…who gave alms generously to the people, and prayed to God always”, </a:t>
            </a:r>
            <a:r>
              <a:rPr lang="en-GB" dirty="0" smtClean="0">
                <a:solidFill>
                  <a:schemeClr val="accent1">
                    <a:lumMod val="75000"/>
                  </a:schemeClr>
                </a:solidFill>
              </a:rPr>
              <a:t>but this wasn’t enough; he had to be shown what he </a:t>
            </a:r>
            <a:r>
              <a:rPr lang="en-GB" i="1" dirty="0" smtClean="0">
                <a:solidFill>
                  <a:schemeClr val="accent1">
                    <a:lumMod val="75000"/>
                  </a:schemeClr>
                </a:solidFill>
              </a:rPr>
              <a:t>must do</a:t>
            </a:r>
            <a:r>
              <a:rPr lang="en-GB" dirty="0" smtClean="0">
                <a:solidFill>
                  <a:schemeClr val="accent1">
                    <a:lumMod val="75000"/>
                  </a:schemeClr>
                </a:solidFill>
              </a:rPr>
              <a:t> which he hadn’t done - to believe the Gospel of Christ and be baptised (</a:t>
            </a:r>
            <a:r>
              <a:rPr lang="en-GB" dirty="0" smtClean="0">
                <a:solidFill>
                  <a:schemeClr val="bg2">
                    <a:lumMod val="75000"/>
                  </a:schemeClr>
                </a:solidFill>
              </a:rPr>
              <a:t>Acts 10:2,6).</a:t>
            </a:r>
          </a:p>
          <a:p>
            <a:pPr marL="548640" indent="-411480" eaLnBrk="1" fontAlgn="auto" hangingPunct="1">
              <a:spcAft>
                <a:spcPts val="0"/>
              </a:spcAft>
              <a:buClr>
                <a:schemeClr val="tx1">
                  <a:shade val="95000"/>
                </a:schemeClr>
              </a:buClr>
              <a:buFont typeface="Arial" pitchFamily="34" charset="0"/>
              <a:buChar char="•"/>
              <a:defRPr/>
            </a:pP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8229600" cy="1143000"/>
          </a:xfrm>
        </p:spPr>
        <p:txBody>
          <a:bodyPr rtlCol="0">
            <a:normAutofit fontScale="90000"/>
          </a:bodyPr>
          <a:lstStyle/>
          <a:p>
            <a:pPr eaLnBrk="1" fontAlgn="auto" hangingPunct="1">
              <a:spcAft>
                <a:spcPts val="0"/>
              </a:spcAft>
              <a:defRPr/>
            </a:pPr>
            <a:r>
              <a:rPr lang="en-GB" dirty="0" smtClean="0">
                <a:solidFill>
                  <a:schemeClr val="tx2">
                    <a:lumMod val="25000"/>
                  </a:schemeClr>
                </a:solidFill>
                <a:effectLst/>
              </a:rPr>
              <a:t>How </a:t>
            </a:r>
            <a:r>
              <a:rPr lang="en-GB" dirty="0">
                <a:solidFill>
                  <a:schemeClr val="tx2">
                    <a:lumMod val="25000"/>
                  </a:schemeClr>
                </a:solidFill>
                <a:effectLst/>
              </a:rPr>
              <a:t>Should We Be Baptized?</a:t>
            </a:r>
            <a:r>
              <a:rPr lang="en-GB" dirty="0"/>
              <a:t/>
            </a:r>
            <a:br>
              <a:rPr lang="en-GB" dirty="0"/>
            </a:br>
            <a:endParaRPr lang="en-GB" dirty="0"/>
          </a:p>
        </p:txBody>
      </p:sp>
      <p:pic>
        <p:nvPicPr>
          <p:cNvPr id="8195" name="Content Placeholder 4"/>
          <p:cNvPicPr>
            <a:picLocks noGrp="1" noChangeAspect="1"/>
          </p:cNvPicPr>
          <p:nvPr>
            <p:ph idx="1"/>
          </p:nvPr>
        </p:nvPicPr>
        <p:blipFill>
          <a:blip r:embed="rId2" cstate="print"/>
          <a:srcRect/>
          <a:stretch>
            <a:fillRect/>
          </a:stretch>
        </p:blipFill>
        <p:spPr>
          <a:xfrm>
            <a:off x="1187450" y="1133475"/>
            <a:ext cx="5834063" cy="4862513"/>
          </a:xfrm>
        </p:spPr>
      </p:pic>
      <p:sp>
        <p:nvSpPr>
          <p:cNvPr id="4" name="TextBox 3"/>
          <p:cNvSpPr txBox="1"/>
          <p:nvPr/>
        </p:nvSpPr>
        <p:spPr>
          <a:xfrm>
            <a:off x="1403350" y="4149725"/>
            <a:ext cx="4608513" cy="1754188"/>
          </a:xfrm>
          <a:prstGeom prst="rect">
            <a:avLst/>
          </a:prstGeom>
          <a:solidFill>
            <a:schemeClr val="accent2">
              <a:lumMod val="20000"/>
              <a:lumOff val="80000"/>
            </a:schemeClr>
          </a:solidFill>
        </p:spPr>
        <p:txBody>
          <a:bodyPr>
            <a:spAutoFit/>
          </a:bodyPr>
          <a:lstStyle/>
          <a:p>
            <a:pPr algn="ctr">
              <a:defRPr/>
            </a:pPr>
            <a:r>
              <a:rPr lang="en-AU" sz="5400" b="1" spc="300" dirty="0">
                <a:solidFill>
                  <a:srgbClr val="C00000"/>
                </a:solidFill>
                <a:latin typeface="AR BLANCA" pitchFamily="2" charset="0"/>
              </a:rPr>
              <a:t>Complete</a:t>
            </a:r>
          </a:p>
          <a:p>
            <a:pPr algn="ctr">
              <a:defRPr/>
            </a:pPr>
            <a:r>
              <a:rPr lang="en-AU" sz="5400" b="1" spc="300" dirty="0">
                <a:solidFill>
                  <a:srgbClr val="C00000"/>
                </a:solidFill>
                <a:latin typeface="AR BLANCA" pitchFamily="2" charset="0"/>
              </a:rPr>
              <a:t>Immersion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fontAlgn="auto" hangingPunct="1">
              <a:spcAft>
                <a:spcPts val="0"/>
              </a:spcAft>
              <a:defRPr/>
            </a:pPr>
            <a:r>
              <a:rPr lang="en-GB" dirty="0" smtClean="0">
                <a:solidFill>
                  <a:schemeClr val="tx2">
                    <a:lumMod val="25000"/>
                  </a:schemeClr>
                </a:solidFill>
                <a:effectLst/>
              </a:rPr>
              <a:t>The Meaning of </a:t>
            </a:r>
            <a:r>
              <a:rPr lang="en-GB" i="1" dirty="0" err="1" smtClean="0">
                <a:solidFill>
                  <a:schemeClr val="tx2">
                    <a:lumMod val="25000"/>
                  </a:schemeClr>
                </a:solidFill>
                <a:effectLst/>
              </a:rPr>
              <a:t>Baptizo</a:t>
            </a:r>
            <a:endParaRPr lang="en-GB" dirty="0" smtClean="0">
              <a:solidFill>
                <a:schemeClr val="tx2">
                  <a:lumMod val="25000"/>
                </a:schemeClr>
              </a:solidFill>
              <a:effectLst/>
            </a:endParaRPr>
          </a:p>
        </p:txBody>
      </p:sp>
      <p:sp>
        <p:nvSpPr>
          <p:cNvPr id="3" name="Content Placeholder 2"/>
          <p:cNvSpPr>
            <a:spLocks noGrp="1"/>
          </p:cNvSpPr>
          <p:nvPr>
            <p:ph idx="1"/>
          </p:nvPr>
        </p:nvSpPr>
        <p:spPr/>
        <p:txBody>
          <a:bodyPr rtlCol="0">
            <a:normAutofit/>
          </a:bodyPr>
          <a:lstStyle/>
          <a:p>
            <a:pPr marL="548640" indent="-411480" eaLnBrk="1" fontAlgn="auto" hangingPunct="1">
              <a:spcAft>
                <a:spcPts val="0"/>
              </a:spcAft>
              <a:buClr>
                <a:srgbClr val="C00000"/>
              </a:buClr>
              <a:buFont typeface="Wingdings" pitchFamily="2" charset="2"/>
              <a:buChar char="v"/>
              <a:defRPr/>
            </a:pPr>
            <a:r>
              <a:rPr lang="en-GB" b="1" i="1" dirty="0" err="1">
                <a:solidFill>
                  <a:schemeClr val="bg2">
                    <a:lumMod val="75000"/>
                  </a:schemeClr>
                </a:solidFill>
              </a:rPr>
              <a:t>Baptizo</a:t>
            </a:r>
            <a:r>
              <a:rPr lang="en-GB" b="1" i="1" dirty="0">
                <a:solidFill>
                  <a:schemeClr val="bg2">
                    <a:lumMod val="75000"/>
                  </a:schemeClr>
                </a:solidFill>
              </a:rPr>
              <a:t>, </a:t>
            </a:r>
            <a:r>
              <a:rPr lang="en-GB" dirty="0" smtClean="0">
                <a:solidFill>
                  <a:schemeClr val="tx2">
                    <a:lumMod val="25000"/>
                  </a:schemeClr>
                </a:solidFill>
              </a:rPr>
              <a:t>does </a:t>
            </a:r>
            <a:r>
              <a:rPr lang="en-GB" b="1" i="1" dirty="0" smtClean="0">
                <a:solidFill>
                  <a:schemeClr val="tx2">
                    <a:lumMod val="25000"/>
                  </a:schemeClr>
                </a:solidFill>
              </a:rPr>
              <a:t>not</a:t>
            </a:r>
            <a:r>
              <a:rPr lang="en-GB" dirty="0" smtClean="0">
                <a:solidFill>
                  <a:schemeClr val="tx2">
                    <a:lumMod val="25000"/>
                  </a:schemeClr>
                </a:solidFill>
              </a:rPr>
              <a:t> mean to sprinkle; it means to completely wash and immerse in a liquid. This word is used in classical Greek concerning ships sinking and being ‘baptised’ (i.e. submerged) in water, or a bucket being submerged in well water., or to a piece of cloth being dyed from one colour to another by ‘baptising’, or dipping it into a dye. Jn. 13:26 uses the Greek </a:t>
            </a:r>
            <a:r>
              <a:rPr lang="en-GB" sz="2600" b="1" i="1" dirty="0" err="1">
                <a:solidFill>
                  <a:schemeClr val="bg2">
                    <a:lumMod val="75000"/>
                  </a:schemeClr>
                </a:solidFill>
              </a:rPr>
              <a:t>bapto</a:t>
            </a:r>
            <a:r>
              <a:rPr lang="en-GB" dirty="0" smtClean="0">
                <a:solidFill>
                  <a:schemeClr val="tx2">
                    <a:lumMod val="25000"/>
                  </a:schemeClr>
                </a:solidFill>
              </a:rPr>
              <a:t> to describe how Jesus dipped a piece of bread in wine. </a:t>
            </a:r>
            <a:endParaRPr lang="en-GB" dirty="0">
              <a:solidFill>
                <a:schemeClr val="tx2">
                  <a:lumMod val="2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fontAlgn="auto" hangingPunct="1">
              <a:spcAft>
                <a:spcPts val="0"/>
              </a:spcAft>
              <a:defRPr/>
            </a:pPr>
            <a:r>
              <a:rPr lang="en-GB" dirty="0" smtClean="0">
                <a:solidFill>
                  <a:schemeClr val="bg1"/>
                </a:solidFill>
                <a:effectLst/>
              </a:rPr>
              <a:t>Enough Water - Stream</a:t>
            </a:r>
          </a:p>
        </p:txBody>
      </p:sp>
      <p:pic>
        <p:nvPicPr>
          <p:cNvPr id="10243" name="Content Placeholder 3" descr="moroc204 031.jpg"/>
          <p:cNvPicPr>
            <a:picLocks noGrp="1" noChangeAspect="1"/>
          </p:cNvPicPr>
          <p:nvPr>
            <p:ph idx="1"/>
          </p:nvPr>
        </p:nvPicPr>
        <p:blipFill>
          <a:blip r:embed="rId2" cstate="print"/>
          <a:srcRect/>
          <a:stretch>
            <a:fillRect/>
          </a:stretch>
        </p:blipFill>
        <p:spPr>
          <a:xfrm>
            <a:off x="2806700" y="1600200"/>
            <a:ext cx="3530600" cy="470852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fontAlgn="auto" hangingPunct="1">
              <a:spcAft>
                <a:spcPts val="0"/>
              </a:spcAft>
              <a:defRPr/>
            </a:pPr>
            <a:r>
              <a:rPr lang="en-GB" dirty="0" smtClean="0">
                <a:solidFill>
                  <a:schemeClr val="bg1"/>
                </a:solidFill>
                <a:effectLst/>
              </a:rPr>
              <a:t>Enough Water - Barrel</a:t>
            </a:r>
          </a:p>
        </p:txBody>
      </p:sp>
      <p:pic>
        <p:nvPicPr>
          <p:cNvPr id="11267" name="Content Placeholder 3" descr="DSC00018.JPG"/>
          <p:cNvPicPr>
            <a:picLocks noGrp="1" noChangeAspect="1"/>
          </p:cNvPicPr>
          <p:nvPr>
            <p:ph idx="1"/>
          </p:nvPr>
        </p:nvPicPr>
        <p:blipFill>
          <a:blip r:embed="rId2" cstate="print"/>
          <a:srcRect/>
          <a:stretch>
            <a:fillRect/>
          </a:stretch>
        </p:blipFill>
        <p:spPr>
          <a:xfrm>
            <a:off x="2806700" y="1600200"/>
            <a:ext cx="3530600" cy="4708525"/>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2359</TotalTime>
  <Words>843</Words>
  <Application>Microsoft Office PowerPoint</Application>
  <PresentationFormat>On-screen Show (4:3)</PresentationFormat>
  <Paragraphs>83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Apex</vt:lpstr>
      <vt:lpstr>  Bible basics  Study 10 Baptism Into Jesus  </vt:lpstr>
      <vt:lpstr>The Vital Importance  Of Baptism</vt:lpstr>
      <vt:lpstr>Baptism And Salvation</vt:lpstr>
      <vt:lpstr>The Urgent Need for Baptism</vt:lpstr>
      <vt:lpstr>“Believe … Be Baptised”</vt:lpstr>
      <vt:lpstr>How Should We Be Baptized? </vt:lpstr>
      <vt:lpstr>The Meaning of Baptizo</vt:lpstr>
      <vt:lpstr>Enough Water - Stream</vt:lpstr>
      <vt:lpstr>Enough Water - Barrel</vt:lpstr>
      <vt:lpstr>Enough Water - Bath</vt:lpstr>
      <vt:lpstr>Baptism By Immersion Of Adults</vt:lpstr>
      <vt:lpstr>Slide 12</vt:lpstr>
      <vt:lpstr>Baptism – Beginning of a New Life</vt:lpstr>
      <vt:lpstr>Romans 6:3-5</vt:lpstr>
      <vt:lpstr>Baptism       Resurrection</vt:lpstr>
      <vt:lpstr>Arising to a New Life</vt:lpstr>
      <vt:lpstr> </vt:lpstr>
      <vt:lpstr>“Burial”  …  “Resurrection”</vt:lpstr>
      <vt:lpstr>Digression 19: Re-baptism </vt:lpstr>
      <vt:lpstr>“One Baptism”</vt:lpstr>
      <vt:lpstr>www.biblebasicsonline.com www.carelinks.net Email: info@carelinks.net </vt:lpstr>
      <vt:lpstr>Study 10: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John</cp:lastModifiedBy>
  <cp:revision>29</cp:revision>
  <dcterms:created xsi:type="dcterms:W3CDTF">2012-04-15T07:06:10Z</dcterms:created>
  <dcterms:modified xsi:type="dcterms:W3CDTF">2012-06-14T21:24:40Z</dcterms:modified>
</cp:coreProperties>
</file>