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61" r:id="rId8"/>
    <p:sldId id="274" r:id="rId9"/>
    <p:sldId id="27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http://www.canstockphoto.com/images/logo_original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7427" y="705543"/>
            <a:ext cx="737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Adam and Eve – </a:t>
            </a:r>
            <a:r>
              <a:rPr lang="en-US" sz="3600" dirty="0" smtClean="0">
                <a:solidFill>
                  <a:schemeClr val="bg1"/>
                </a:solidFill>
              </a:rPr>
              <a:t>Cain &amp; Able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27" y="1603369"/>
            <a:ext cx="2256315" cy="350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629196" y="2827150"/>
            <a:ext cx="663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&amp;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160" y="1820971"/>
            <a:ext cx="2616608" cy="3277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515776" y="2536237"/>
            <a:ext cx="55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=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88" y="5217485"/>
            <a:ext cx="1397752" cy="139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935" y="2207749"/>
            <a:ext cx="2438095" cy="1819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031" y="5287789"/>
            <a:ext cx="1561905" cy="1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n Stock Photo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64" y="936976"/>
            <a:ext cx="24098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1146" y="2036618"/>
            <a:ext cx="79802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photos are taken from </a:t>
            </a:r>
            <a:r>
              <a:rPr lang="en-US" dirty="0" err="1" smtClean="0">
                <a:solidFill>
                  <a:schemeClr val="bg1"/>
                </a:solidFill>
              </a:rPr>
              <a:t>CanStockPhoto</a:t>
            </a:r>
            <a:r>
              <a:rPr lang="en-US" dirty="0" smtClean="0">
                <a:solidFill>
                  <a:schemeClr val="bg1"/>
                </a:solidFill>
              </a:rPr>
              <a:t> Company and I have purchased a license to use them.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clipart graphics are taken from a Christian Site that allows us to download them free of </a:t>
            </a:r>
            <a:r>
              <a:rPr lang="en-US" dirty="0">
                <a:solidFill>
                  <a:schemeClr val="bg1"/>
                </a:solidFill>
              </a:rPr>
              <a:t>charge. http://bibleview.org/en/Bible/Ministry/Shepherd/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 do want to give thanks to both!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Because this presentation was designed for those who are unable to read, in this instance I used a photo to depict God’s face.  But when teaching to those who can read, I do not.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095" y="576619"/>
            <a:ext cx="7923809" cy="5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47" y="486143"/>
            <a:ext cx="10361905" cy="5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71" y="1319476"/>
            <a:ext cx="10142857" cy="4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05" y="819476"/>
            <a:ext cx="10676190" cy="5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8" y="904009"/>
            <a:ext cx="10857143" cy="46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54"/>
            <a:ext cx="12001499" cy="6583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685" y="3237552"/>
            <a:ext cx="1390010" cy="2257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0415" y="2750378"/>
            <a:ext cx="1199207" cy="194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0622" y="2421829"/>
            <a:ext cx="1095298" cy="1779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3350" y="2146633"/>
            <a:ext cx="844578" cy="1371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59" y="3274478"/>
            <a:ext cx="1573494" cy="899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55"/>
            <a:ext cx="3982357" cy="266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97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57" y="338524"/>
            <a:ext cx="11114286" cy="6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95" y="419476"/>
            <a:ext cx="10923809" cy="6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547</TotalTime>
  <Words>96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Neville</dc:creator>
  <cp:lastModifiedBy>Nancy Neville</cp:lastModifiedBy>
  <cp:revision>36</cp:revision>
  <dcterms:created xsi:type="dcterms:W3CDTF">2014-09-24T08:59:01Z</dcterms:created>
  <dcterms:modified xsi:type="dcterms:W3CDTF">2014-09-25T07:34:35Z</dcterms:modified>
</cp:coreProperties>
</file>