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7" r:id="rId4"/>
    <p:sldId id="260" r:id="rId5"/>
    <p:sldId id="262" r:id="rId6"/>
    <p:sldId id="263" r:id="rId7"/>
    <p:sldId id="264" r:id="rId8"/>
    <p:sldId id="265" r:id="rId9"/>
    <p:sldId id="266" r:id="rId10"/>
    <p:sldId id="269" r:id="rId11"/>
    <p:sldId id="316" r:id="rId12"/>
    <p:sldId id="317" r:id="rId13"/>
    <p:sldId id="322" r:id="rId14"/>
    <p:sldId id="270" r:id="rId15"/>
    <p:sldId id="271" r:id="rId16"/>
    <p:sldId id="306" r:id="rId17"/>
    <p:sldId id="272" r:id="rId18"/>
    <p:sldId id="273" r:id="rId19"/>
    <p:sldId id="274" r:id="rId20"/>
    <p:sldId id="275" r:id="rId21"/>
    <p:sldId id="309" r:id="rId22"/>
    <p:sldId id="277" r:id="rId23"/>
    <p:sldId id="308" r:id="rId24"/>
    <p:sldId id="278" r:id="rId25"/>
    <p:sldId id="279" r:id="rId26"/>
    <p:sldId id="280" r:id="rId27"/>
    <p:sldId id="283" r:id="rId28"/>
    <p:sldId id="284" r:id="rId29"/>
    <p:sldId id="285" r:id="rId30"/>
    <p:sldId id="286" r:id="rId31"/>
    <p:sldId id="287" r:id="rId32"/>
    <p:sldId id="311" r:id="rId33"/>
    <p:sldId id="289" r:id="rId34"/>
    <p:sldId id="318" r:id="rId35"/>
    <p:sldId id="319" r:id="rId36"/>
    <p:sldId id="320" r:id="rId37"/>
    <p:sldId id="321" r:id="rId38"/>
    <p:sldId id="288" r:id="rId39"/>
    <p:sldId id="290" r:id="rId40"/>
    <p:sldId id="291" r:id="rId41"/>
    <p:sldId id="292" r:id="rId42"/>
    <p:sldId id="31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13" r:id="rId57"/>
    <p:sldId id="314" r:id="rId58"/>
    <p:sldId id="315" r:id="rId59"/>
  </p:sldIdLst>
  <p:sldSz cx="9144000" cy="6858000" type="screen4x3"/>
  <p:notesSz cx="6858000" cy="9144000"/>
  <p:defaultTextStyle>
    <a:defPPr>
      <a:defRPr lang="en-NZ"/>
    </a:defPPr>
    <a:lvl1pPr algn="l" rtl="0" fontAlgn="base">
      <a:spcBef>
        <a:spcPct val="0"/>
      </a:spcBef>
      <a:spcAft>
        <a:spcPct val="0"/>
      </a:spcAft>
      <a:defRPr sz="5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5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5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5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5400" kern="1200">
        <a:solidFill>
          <a:schemeClr val="tx1"/>
        </a:solidFill>
        <a:latin typeface="Arial" pitchFamily="34" charset="0"/>
        <a:ea typeface="+mn-ea"/>
        <a:cs typeface="Arial" pitchFamily="34" charset="0"/>
      </a:defRPr>
    </a:lvl5pPr>
    <a:lvl6pPr marL="2286000" algn="l" defTabSz="914400" rtl="0" eaLnBrk="1" latinLnBrk="0" hangingPunct="1">
      <a:defRPr sz="5400" kern="1200">
        <a:solidFill>
          <a:schemeClr val="tx1"/>
        </a:solidFill>
        <a:latin typeface="Arial" pitchFamily="34" charset="0"/>
        <a:ea typeface="+mn-ea"/>
        <a:cs typeface="Arial" pitchFamily="34" charset="0"/>
      </a:defRPr>
    </a:lvl6pPr>
    <a:lvl7pPr marL="2743200" algn="l" defTabSz="914400" rtl="0" eaLnBrk="1" latinLnBrk="0" hangingPunct="1">
      <a:defRPr sz="5400" kern="1200">
        <a:solidFill>
          <a:schemeClr val="tx1"/>
        </a:solidFill>
        <a:latin typeface="Arial" pitchFamily="34" charset="0"/>
        <a:ea typeface="+mn-ea"/>
        <a:cs typeface="Arial" pitchFamily="34" charset="0"/>
      </a:defRPr>
    </a:lvl7pPr>
    <a:lvl8pPr marL="3200400" algn="l" defTabSz="914400" rtl="0" eaLnBrk="1" latinLnBrk="0" hangingPunct="1">
      <a:defRPr sz="5400" kern="1200">
        <a:solidFill>
          <a:schemeClr val="tx1"/>
        </a:solidFill>
        <a:latin typeface="Arial" pitchFamily="34" charset="0"/>
        <a:ea typeface="+mn-ea"/>
        <a:cs typeface="Arial" pitchFamily="34" charset="0"/>
      </a:defRPr>
    </a:lvl8pPr>
    <a:lvl9pPr marL="3657600" algn="l" defTabSz="914400" rtl="0" eaLnBrk="1" latinLnBrk="0" hangingPunct="1">
      <a:defRPr sz="54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9C27B36B-3292-47DA-98AF-FEB92362FB10}"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7631F896-F608-469A-8113-4D39A61B5338}"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90266942-F3C6-431F-AF21-EA2979233B7C}"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11C20CF9-F6C4-4D48-90FD-9E3D84146385}"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EC7D8028-5801-42C8-B3B1-9CB8C8CD0971}"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218F2586-9976-451F-AB91-B36FDFC6F94F}"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A63134AF-1A72-44EF-8907-73B9931B5BDB}"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48C7C4FD-2A7D-4E65-A20C-BD06C1656FB6}"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2267DAD5-985E-4A50-AB1A-63DE6C18CE43}"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30D5FF04-1363-4345-A33D-F01C988BAD9D}"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7C67CA67-B226-4454-90CF-8F521D454719}"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E0F629-7340-4949-9501-9DAEF571CE85}"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476250"/>
            <a:ext cx="7772400" cy="5616575"/>
          </a:xfrm>
        </p:spPr>
        <p:txBody>
          <a:bodyPr/>
          <a:lstStyle/>
          <a:p>
            <a:r>
              <a:rPr lang="en-NZ" sz="6600">
                <a:latin typeface="Forte" pitchFamily="66" charset="0"/>
              </a:rPr>
              <a:t>The Nature of God and the Holy Spirit</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
            </a:r>
            <a:br>
              <a:rPr lang="en-NZ" sz="3200"/>
            </a:br>
            <a:r>
              <a:rPr lang="en-NZ" sz="5400"/>
              <a:t>In Rev chapters 4 and 5, John gets a vision of Heaven. He sees God, and the Lamb (Jesus) and the elders, and angels – he does not see 3 on the throne.</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4000"/>
              <a:t>Rev 5:13  And I heard every creature which is in the Heaven and on the earth, and under the earth, and those that are in the sea, and all who are in them, saying, Blessing and honor and glory and power be to Him sitting on the throne, and to the Lamb forever and ever.</a:t>
            </a:r>
            <a:r>
              <a:rPr lang="en-NZ"/>
              <a:t> </a:t>
            </a:r>
          </a:p>
        </p:txBody>
      </p:sp>
      <p:sp>
        <p:nvSpPr>
          <p:cNvPr id="66563" name="Rectangle 3"/>
          <p:cNvSpPr>
            <a:spLocks noGrp="1" noChangeArrowheads="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
            </a:r>
            <a:br>
              <a:rPr lang="en-NZ" sz="3200"/>
            </a:br>
            <a:r>
              <a:rPr lang="en-NZ"/>
              <a:t>Rev 7:10  And they cried with a loud voice, saying, Salvation to our God sitting on the throne, and to the Lamb. </a:t>
            </a:r>
          </a:p>
        </p:txBody>
      </p:sp>
      <p:sp>
        <p:nvSpPr>
          <p:cNvPr id="67587" name="Rectangle 3"/>
          <p:cNvSpPr>
            <a:spLocks noGrp="1" noChangeArrowheads="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
            </a:r>
            <a:br>
              <a:rPr lang="en-NZ" sz="3200"/>
            </a:br>
            <a:r>
              <a:rPr lang="en-NZ"/>
              <a:t>1Jn 1:3  that which we have seen and heard declare we unto you also, that ye also may have fellowship with us: yea, and our fellowship is with the Father, and with his Son Jesus Christ: </a:t>
            </a:r>
          </a:p>
        </p:txBody>
      </p:sp>
      <p:sp>
        <p:nvSpPr>
          <p:cNvPr id="72707" name="Rectangle 3"/>
          <p:cNvSpPr>
            <a:spLocks noGrp="1" noChangeArrowheads="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a:t/>
            </a:r>
            <a:br>
              <a:rPr lang="en-NZ"/>
            </a:br>
            <a:r>
              <a:rPr lang="en-NZ"/>
              <a:t>Joh 14:28  You have heard how I said to you, I go away and I am coming to you </a:t>
            </a:r>
            <a:r>
              <a:rPr lang="en-NZ" i="1"/>
              <a:t>again</a:t>
            </a:r>
            <a:r>
              <a:rPr lang="en-NZ"/>
              <a:t>. If you loved Me, you would rejoice because I said, I go to the Father, for My Father is greater than I.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a:t/>
            </a:r>
            <a:br>
              <a:rPr lang="en-NZ"/>
            </a:br>
            <a:r>
              <a:rPr lang="en-NZ"/>
              <a:t>Joh 10:18  No one takes it from Me, but I lay it down from Myself. I have authority to lay it down, and I have authority to take it again. I have received this commandment from My Father. </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a:t>Jesus died but God cannot die:</a:t>
            </a:r>
            <a:br>
              <a:rPr lang="en-NZ"/>
            </a:br>
            <a:r>
              <a:rPr lang="en-NZ"/>
              <a:t/>
            </a:r>
            <a:br>
              <a:rPr lang="en-NZ"/>
            </a:br>
            <a:r>
              <a:rPr lang="en-NZ"/>
              <a:t>1Ti 1:17  Now to the King eternal, immortal, invisible, </a:t>
            </a:r>
            <a:r>
              <a:rPr lang="en-NZ" i="1"/>
              <a:t>the</a:t>
            </a:r>
            <a:r>
              <a:rPr lang="en-NZ"/>
              <a:t> only wise God, </a:t>
            </a:r>
            <a:r>
              <a:rPr lang="en-NZ" i="1"/>
              <a:t>be</a:t>
            </a:r>
            <a:r>
              <a:rPr lang="en-NZ"/>
              <a:t> honor and glory forever and ever. Amen. </a:t>
            </a:r>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Jesus was tempted – Matt 4 / Heb 4:15:</a:t>
            </a:r>
            <a:br>
              <a:rPr lang="en-NZ" sz="2800"/>
            </a:br>
            <a:r>
              <a:rPr lang="en-NZ" sz="2800"/>
              <a:t/>
            </a:r>
            <a:br>
              <a:rPr lang="en-NZ" sz="2800"/>
            </a:br>
            <a:r>
              <a:rPr lang="en-NZ" sz="2800"/>
              <a:t>  For we do not have a high priest who cannot be touched with the feelings of our infirmities, but was in all points tempted just as </a:t>
            </a:r>
            <a:r>
              <a:rPr lang="en-NZ" sz="2800" i="1"/>
              <a:t>we are, yet</a:t>
            </a:r>
            <a:r>
              <a:rPr lang="en-NZ" sz="2800"/>
              <a:t> without sin. </a:t>
            </a:r>
            <a:br>
              <a:rPr lang="en-NZ" sz="2800"/>
            </a:br>
            <a:r>
              <a:rPr lang="en-NZ" sz="2800"/>
              <a:t/>
            </a:r>
            <a:br>
              <a:rPr lang="en-NZ" sz="2800"/>
            </a:br>
            <a:r>
              <a:rPr lang="en-NZ" sz="2800"/>
              <a:t>God cannot be tempted:</a:t>
            </a:r>
            <a:br>
              <a:rPr lang="en-NZ" sz="2800"/>
            </a:br>
            <a:r>
              <a:rPr lang="en-NZ" sz="2800"/>
              <a:t/>
            </a:r>
            <a:br>
              <a:rPr lang="en-NZ" sz="2800"/>
            </a:br>
            <a:r>
              <a:rPr lang="en-NZ" sz="2800"/>
              <a:t>Jas 1:13  Let no one being tempted say, I am tempted from God. For God is not tempted by evils, and He tempts no one.</a:t>
            </a:r>
            <a:r>
              <a:rPr lang="en-NZ"/>
              <a:t> </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God is the Head of Jesus:</a:t>
            </a:r>
            <a:br>
              <a:rPr lang="en-NZ" sz="4000"/>
            </a:br>
            <a:r>
              <a:rPr lang="en-NZ" sz="4000"/>
              <a:t/>
            </a:r>
            <a:br>
              <a:rPr lang="en-NZ" sz="4000"/>
            </a:br>
            <a:r>
              <a:rPr lang="en-NZ"/>
              <a:t>1Co 11:3  But I would have you know that the head of every man is Christ; and the head of the woman </a:t>
            </a:r>
            <a:r>
              <a:rPr lang="en-NZ" i="1"/>
              <a:t>is</a:t>
            </a:r>
            <a:r>
              <a:rPr lang="en-NZ"/>
              <a:t> the man; and the head of Christ </a:t>
            </a:r>
            <a:r>
              <a:rPr lang="en-NZ" i="1"/>
              <a:t>is</a:t>
            </a:r>
            <a:r>
              <a:rPr lang="en-NZ"/>
              <a:t> God. </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
            </a:r>
            <a:br>
              <a:rPr lang="en-NZ" sz="3600"/>
            </a:br>
            <a:r>
              <a:rPr lang="en-NZ" sz="3600"/>
              <a:t>1Co 15:27  For He put all things under His feet. But when He says that all things have been put under </a:t>
            </a:r>
            <a:r>
              <a:rPr lang="en-NZ" sz="3600" i="1"/>
              <a:t>His feet</a:t>
            </a:r>
            <a:r>
              <a:rPr lang="en-NZ" sz="3600"/>
              <a:t>, it is plain that </a:t>
            </a:r>
            <a:r>
              <a:rPr lang="en-NZ" sz="3600" i="1"/>
              <a:t>it</a:t>
            </a:r>
            <a:r>
              <a:rPr lang="en-NZ" sz="3600"/>
              <a:t> excepts Him who has put all things under Him. </a:t>
            </a:r>
            <a:br>
              <a:rPr lang="en-NZ" sz="3600"/>
            </a:br>
            <a:r>
              <a:rPr lang="en-NZ" sz="3600"/>
              <a:t>1Co 15:28  But when all things are subjected to Him, then the Son Himself also will be subject to Him who has subjected all things to Him, so that God may be all things in all. </a:t>
            </a:r>
            <a:r>
              <a:rPr lang="en-NZ" sz="3600" b="1"/>
              <a:t/>
            </a:r>
            <a:br>
              <a:rPr lang="en-NZ" sz="3600" b="1"/>
            </a:br>
            <a:endParaRPr lang="en-NZ" sz="3600" b="1"/>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850" y="333375"/>
            <a:ext cx="8134350" cy="6119813"/>
          </a:xfrm>
        </p:spPr>
        <p:txBody>
          <a:bodyPr/>
          <a:lstStyle/>
          <a:p>
            <a:r>
              <a:rPr lang="en-NZ" sz="6600"/>
              <a:t>Deu 6:4  Hear, O Israel: the LORD our God is one LORD:</a:t>
            </a:r>
            <a:r>
              <a:rPr lang="en-NZ"/>
              <a:t> </a:t>
            </a:r>
          </a:p>
        </p:txBody>
      </p:sp>
      <p:sp>
        <p:nvSpPr>
          <p:cNvPr id="3075" name="Rectangle 3"/>
          <p:cNvSpPr>
            <a:spLocks noGrp="1" noChangeArrowheads="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6600">
                <a:latin typeface="Arial Unicode MS" pitchFamily="34" charset="-128"/>
                <a:ea typeface="Arial Unicode MS" pitchFamily="34" charset="-128"/>
                <a:cs typeface="Arial Unicode MS" pitchFamily="34" charset="-128"/>
              </a:rPr>
              <a:t>God is not a man: Jesus is:</a:t>
            </a:r>
            <a:br>
              <a:rPr lang="en-NZ" sz="6600">
                <a:latin typeface="Arial Unicode MS" pitchFamily="34" charset="-128"/>
                <a:ea typeface="Arial Unicode MS" pitchFamily="34" charset="-128"/>
                <a:cs typeface="Arial Unicode MS" pitchFamily="34" charset="-128"/>
              </a:rPr>
            </a:br>
            <a:r>
              <a:rPr lang="en-NZ" sz="6600">
                <a:latin typeface="Arial Unicode MS" pitchFamily="34" charset="-128"/>
                <a:ea typeface="Arial Unicode MS" pitchFamily="34" charset="-128"/>
                <a:cs typeface="Arial Unicode MS" pitchFamily="34" charset="-128"/>
              </a:rPr>
              <a:t/>
            </a:r>
            <a:br>
              <a:rPr lang="en-NZ" sz="6600">
                <a:latin typeface="Arial Unicode MS" pitchFamily="34" charset="-128"/>
                <a:ea typeface="Arial Unicode MS" pitchFamily="34" charset="-128"/>
                <a:cs typeface="Arial Unicode MS" pitchFamily="34" charset="-128"/>
              </a:rPr>
            </a:br>
            <a:r>
              <a:rPr lang="en-NZ" sz="4000"/>
              <a:t>Num 23:19  God </a:t>
            </a:r>
            <a:r>
              <a:rPr lang="en-NZ" sz="4000" i="1"/>
              <a:t>is</a:t>
            </a:r>
            <a:r>
              <a:rPr lang="en-NZ" sz="4000"/>
              <a:t> not a man that He should lie, neither the son of man that He should repent.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NZ" sz="4000"/>
              <a:t/>
            </a:r>
            <a:br>
              <a:rPr lang="en-NZ" sz="4000"/>
            </a:br>
            <a:r>
              <a:rPr lang="en-NZ" sz="4000"/>
              <a:t>Mat 1:20  But when he thought on these things, behold, an angel of the Lord appeared unto him in a dream, saying, Joseph, thou son of David, fear not to take unto thee Mary thy wife: for that which is conceived in her is of the Holy Ghost. </a:t>
            </a:r>
          </a:p>
        </p:txBody>
      </p:sp>
      <p:sp>
        <p:nvSpPr>
          <p:cNvPr id="5837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endParaRPr lang="en-US" sz="4000"/>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a:p>
        </p:txBody>
      </p:sp>
      <p:sp>
        <p:nvSpPr>
          <p:cNvPr id="57347"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a:t/>
            </a:r>
            <a:br>
              <a:rPr lang="en-NZ"/>
            </a:br>
            <a:r>
              <a:rPr lang="en-NZ"/>
              <a:t/>
            </a:r>
            <a:br>
              <a:rPr lang="en-NZ"/>
            </a:br>
            <a:r>
              <a:rPr lang="en-NZ"/>
              <a:t>In Matt 1 v 20, the Greek word “Gennao” is used, from which we get our English word “gene”.</a:t>
            </a:r>
            <a:br>
              <a:rPr lang="en-NZ"/>
            </a:br>
            <a:r>
              <a:rPr lang="en-NZ"/>
              <a:t>Jesus inherited his Mother’s genes, but also his Father’s “genes”, enabling him to conquer sin in the flesh.</a:t>
            </a:r>
            <a:r>
              <a:rPr lang="en-NZ" sz="4000"/>
              <a:t/>
            </a:r>
            <a:br>
              <a:rPr lang="en-NZ" sz="4000"/>
            </a:br>
            <a:endParaRPr lang="en-NZ" sz="4000"/>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NZ" sz="3600"/>
              <a:t>Jesus shared our humanity in all points:</a:t>
            </a:r>
            <a:br>
              <a:rPr lang="en-NZ" sz="3600"/>
            </a:br>
            <a:r>
              <a:rPr lang="en-NZ" sz="3600"/>
              <a:t/>
            </a:r>
            <a:br>
              <a:rPr lang="en-NZ" sz="3600"/>
            </a:br>
            <a:r>
              <a:rPr lang="en-NZ" sz="3600"/>
              <a:t>Heb 2:14  Since then the children have partaken of flesh and blood, He also Himself likewise partook of the same; that through death He might destroy him who had the power of death (that is, the Devil),</a:t>
            </a:r>
            <a:r>
              <a:rPr lang="en-NZ"/>
              <a:t> </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188913"/>
            <a:ext cx="7772400" cy="6408737"/>
          </a:xfrm>
        </p:spPr>
        <p:txBody>
          <a:bodyPr/>
          <a:lstStyle/>
          <a:p>
            <a:r>
              <a:rPr lang="en-NZ" sz="3600"/>
              <a:t>The Trinity negates Jesus’ victory over sin in the flesh.</a:t>
            </a:r>
            <a:br>
              <a:rPr lang="en-NZ" sz="3600"/>
            </a:br>
            <a:r>
              <a:rPr lang="en-NZ" sz="3600"/>
              <a:t>If Jesus was part of a Triune God, he could not be tempted, sin or die.</a:t>
            </a:r>
            <a:br>
              <a:rPr lang="en-NZ" sz="3600"/>
            </a:br>
            <a:r>
              <a:rPr lang="en-NZ" sz="3600"/>
              <a:t>Jesus needed to be born of a woman (Gal 4 v 4) and to inherit human nature so he could overcome the enemy of sin in the flesh.</a:t>
            </a:r>
            <a:br>
              <a:rPr lang="en-NZ" sz="3600"/>
            </a:br>
            <a:endParaRPr lang="en-NZ" sz="3600"/>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3600">
                <a:latin typeface="Arial Unicode MS" pitchFamily="34" charset="-128"/>
                <a:ea typeface="Arial Unicode MS" pitchFamily="34" charset="-128"/>
                <a:cs typeface="Arial Unicode MS" pitchFamily="34" charset="-128"/>
              </a:rPr>
              <a:t/>
            </a:r>
            <a:br>
              <a:rPr lang="en-NZ" sz="3600">
                <a:latin typeface="Arial Unicode MS" pitchFamily="34" charset="-128"/>
                <a:ea typeface="Arial Unicode MS" pitchFamily="34" charset="-128"/>
                <a:cs typeface="Arial Unicode MS" pitchFamily="34" charset="-128"/>
              </a:rPr>
            </a:br>
            <a:r>
              <a:rPr lang="en-NZ" sz="3600">
                <a:latin typeface="Arial Unicode MS" pitchFamily="34" charset="-128"/>
                <a:ea typeface="Arial Unicode MS" pitchFamily="34" charset="-128"/>
                <a:cs typeface="Arial Unicode MS" pitchFamily="34" charset="-128"/>
              </a:rPr>
              <a:t/>
            </a:r>
            <a:br>
              <a:rPr lang="en-NZ" sz="3600">
                <a:latin typeface="Arial Unicode MS" pitchFamily="34" charset="-128"/>
                <a:ea typeface="Arial Unicode MS" pitchFamily="34" charset="-128"/>
                <a:cs typeface="Arial Unicode MS" pitchFamily="34" charset="-128"/>
              </a:rPr>
            </a:br>
            <a:r>
              <a:rPr lang="en-NZ" sz="3600">
                <a:latin typeface="Arial Unicode MS" pitchFamily="34" charset="-128"/>
                <a:ea typeface="Arial Unicode MS" pitchFamily="34" charset="-128"/>
                <a:cs typeface="Arial Unicode MS" pitchFamily="34" charset="-128"/>
              </a:rPr>
              <a:t>Jesus needed to save himself:</a:t>
            </a:r>
            <a:br>
              <a:rPr lang="en-NZ" sz="3600">
                <a:latin typeface="Arial Unicode MS" pitchFamily="34" charset="-128"/>
                <a:ea typeface="Arial Unicode MS" pitchFamily="34" charset="-128"/>
                <a:cs typeface="Arial Unicode MS" pitchFamily="34" charset="-128"/>
              </a:rPr>
            </a:br>
            <a:r>
              <a:rPr lang="en-NZ" sz="3600">
                <a:latin typeface="Arial Unicode MS" pitchFamily="34" charset="-128"/>
                <a:ea typeface="Arial Unicode MS" pitchFamily="34" charset="-128"/>
                <a:cs typeface="Arial Unicode MS" pitchFamily="34" charset="-128"/>
              </a:rPr>
              <a:t/>
            </a:r>
            <a:br>
              <a:rPr lang="en-NZ" sz="3600">
                <a:latin typeface="Arial Unicode MS" pitchFamily="34" charset="-128"/>
                <a:ea typeface="Arial Unicode MS" pitchFamily="34" charset="-128"/>
                <a:cs typeface="Arial Unicode MS" pitchFamily="34" charset="-128"/>
              </a:rPr>
            </a:br>
            <a:r>
              <a:rPr lang="en-NZ" sz="3600"/>
              <a:t>Heb 5:7  </a:t>
            </a:r>
            <a:r>
              <a:rPr lang="en-NZ" sz="3600" i="1"/>
              <a:t>For Jesus</a:t>
            </a:r>
            <a:r>
              <a:rPr lang="en-NZ" sz="3600"/>
              <a:t>, in the days of His flesh, when He had offered up prayers and supplications with strong cryings and tears to Him who was able to save Him from death, and was heard in that He feared, </a:t>
            </a:r>
            <a:br>
              <a:rPr lang="en-NZ" sz="3600"/>
            </a:br>
            <a:r>
              <a:rPr lang="en-NZ" sz="3600"/>
              <a:t>Heb 5:8  though being a Son, yet He learned obedience by the things which He suffered.</a:t>
            </a:r>
            <a:r>
              <a:rPr lang="en-NZ"/>
              <a:t> </a:t>
            </a:r>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3600"/>
              <a:t/>
            </a:r>
            <a:br>
              <a:rPr lang="en-NZ" sz="3600"/>
            </a:br>
            <a:r>
              <a:rPr lang="en-NZ" sz="8800">
                <a:latin typeface="Forte" pitchFamily="66" charset="0"/>
              </a:rPr>
              <a:t>The Holy Spirit – third part of the Trinity?</a:t>
            </a:r>
            <a:endParaRPr lang="en-NZ" sz="8800"/>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The Holy Spirit is God’s Power:</a:t>
            </a:r>
            <a:br>
              <a:rPr lang="en-NZ" sz="4000"/>
            </a:br>
            <a:r>
              <a:rPr lang="en-NZ" sz="4000"/>
              <a:t/>
            </a:r>
            <a:br>
              <a:rPr lang="en-NZ" sz="4000"/>
            </a:br>
            <a:r>
              <a:rPr lang="en-NZ" sz="4000"/>
              <a:t>Luk 1:35  And the angel answered and said to her, The Holy Spirit shall come on you, and </a:t>
            </a:r>
            <a:r>
              <a:rPr lang="en-NZ" sz="4000" i="1"/>
              <a:t>the</a:t>
            </a:r>
            <a:r>
              <a:rPr lang="en-NZ" sz="4000"/>
              <a:t> power of </a:t>
            </a:r>
            <a:r>
              <a:rPr lang="en-NZ" sz="4000" i="1"/>
              <a:t>the</a:t>
            </a:r>
            <a:r>
              <a:rPr lang="en-NZ" sz="4000"/>
              <a:t> Highest shall overshadow you. Therefore also that Holy </a:t>
            </a:r>
            <a:r>
              <a:rPr lang="en-NZ" sz="4000" i="1"/>
              <a:t>One</a:t>
            </a:r>
            <a:r>
              <a:rPr lang="en-NZ" sz="4000"/>
              <a:t> which will be born of you shall be called Son of God. </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323850" y="333375"/>
            <a:ext cx="8134350" cy="6119813"/>
          </a:xfrm>
        </p:spPr>
        <p:txBody>
          <a:bodyPr/>
          <a:lstStyle/>
          <a:p>
            <a:r>
              <a:rPr lang="en-NZ" sz="8000"/>
              <a:t>The Bible never says God is three – always one.</a:t>
            </a:r>
          </a:p>
        </p:txBody>
      </p:sp>
      <p:sp>
        <p:nvSpPr>
          <p:cNvPr id="56323" name="Rectangle 3"/>
          <p:cNvSpPr>
            <a:spLocks noGrp="1" noChangeArrowheads="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Eph 1:19  and what </a:t>
            </a:r>
            <a:r>
              <a:rPr lang="en-NZ" sz="4000" i="1"/>
              <a:t>is</a:t>
            </a:r>
            <a:r>
              <a:rPr lang="en-NZ" sz="4000"/>
              <a:t> the surpassing greatness of His power (Grk = dunamis) toward us, the ones believing according to the working (Grk = energeia) of His mighty strength </a:t>
            </a:r>
            <a:br>
              <a:rPr lang="en-NZ" sz="4000"/>
            </a:br>
            <a:r>
              <a:rPr lang="en-NZ" sz="4000"/>
              <a:t>Eph 1:20  which He worked </a:t>
            </a:r>
            <a:r>
              <a:rPr lang="en-NZ" sz="4000" i="1"/>
              <a:t>in</a:t>
            </a:r>
            <a:r>
              <a:rPr lang="en-NZ" sz="4000"/>
              <a:t> Christ in raising Him from </a:t>
            </a:r>
            <a:r>
              <a:rPr lang="en-NZ" sz="4000" i="1"/>
              <a:t>the</a:t>
            </a:r>
            <a:r>
              <a:rPr lang="en-NZ" sz="4000"/>
              <a:t> dead, and He seated </a:t>
            </a:r>
            <a:r>
              <a:rPr lang="en-NZ" sz="4000" i="1"/>
              <a:t>Him</a:t>
            </a:r>
            <a:r>
              <a:rPr lang="en-NZ" sz="4000"/>
              <a:t> at His right hand in the heavenlies, </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b="1"/>
              <a:t>Rom 6:4</a:t>
            </a:r>
            <a:r>
              <a:rPr lang="en-NZ" sz="2800"/>
              <a:t>  Therefore we were buried with Him by baptism into death, so that as Christ was raised up from </a:t>
            </a:r>
            <a:r>
              <a:rPr lang="en-NZ" sz="2800" i="1"/>
              <a:t>the</a:t>
            </a:r>
            <a:r>
              <a:rPr lang="en-NZ" sz="2800"/>
              <a:t> dead by the glory of the Father; even so we also should walk in newness of life. </a:t>
            </a:r>
            <a:br>
              <a:rPr lang="en-NZ" sz="2800"/>
            </a:br>
            <a:r>
              <a:rPr lang="en-NZ" sz="2800"/>
              <a:t/>
            </a:r>
            <a:br>
              <a:rPr lang="en-NZ" sz="2800"/>
            </a:br>
            <a:r>
              <a:rPr lang="en-NZ" sz="2800"/>
              <a:t>Rom 8:11  But if the Spirit ( Grk = Pneuma = breath) of the </a:t>
            </a:r>
            <a:r>
              <a:rPr lang="en-NZ" sz="2800" i="1"/>
              <a:t>One</a:t>
            </a:r>
            <a:r>
              <a:rPr lang="en-NZ" sz="2800"/>
              <a:t> who raised up Jesus from </a:t>
            </a:r>
            <a:r>
              <a:rPr lang="en-NZ" sz="2800" i="1"/>
              <a:t>the</a:t>
            </a:r>
            <a:r>
              <a:rPr lang="en-NZ" sz="2800"/>
              <a:t> dead dwells in you, the </a:t>
            </a:r>
            <a:r>
              <a:rPr lang="en-NZ" sz="2800" i="1"/>
              <a:t>One</a:t>
            </a:r>
            <a:r>
              <a:rPr lang="en-NZ" sz="2800"/>
              <a:t> who raised up Christ from </a:t>
            </a:r>
            <a:r>
              <a:rPr lang="en-NZ" sz="2800" i="1"/>
              <a:t>the</a:t>
            </a:r>
            <a:r>
              <a:rPr lang="en-NZ" sz="2800"/>
              <a:t> dead shall also make your mortal bodies alive by His Spirit who dwells in you.</a:t>
            </a:r>
            <a:r>
              <a:rPr lang="en-NZ" sz="4000"/>
              <a:t> </a:t>
            </a:r>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4000" b="1"/>
              <a:t>Gen 1:2</a:t>
            </a:r>
            <a:r>
              <a:rPr lang="en-NZ" sz="4000"/>
              <a:t>  And the earth was without form and empty. And darkness </a:t>
            </a:r>
            <a:r>
              <a:rPr lang="en-NZ" sz="4000" i="1"/>
              <a:t>was</a:t>
            </a:r>
            <a:r>
              <a:rPr lang="en-NZ" sz="4000"/>
              <a:t> on the face of the deep. And the Spirit ( Hebrew = ruach = breath / wind ) of God moved on the face of the waters. </a:t>
            </a:r>
          </a:p>
        </p:txBody>
      </p:sp>
      <p:sp>
        <p:nvSpPr>
          <p:cNvPr id="60419" name="Rectangle 3"/>
          <p:cNvSpPr>
            <a:spLocks noGrp="1" noChangeArrowheads="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3600"/>
              <a:t>Psa 33:6  By the Word of Jehovah were the heavens made; and all the host of them by the breath ( Heb = ruach = breath) of His mouth. </a:t>
            </a:r>
            <a:br>
              <a:rPr lang="en-NZ" sz="3600"/>
            </a:br>
            <a:r>
              <a:rPr lang="en-NZ" sz="3600"/>
              <a:t/>
            </a:r>
            <a:br>
              <a:rPr lang="en-NZ" sz="3600"/>
            </a:br>
            <a:r>
              <a:rPr lang="en-NZ" sz="3600"/>
              <a:t>Jer 10:12  He has made the earth by His power; He has established the world by His wisdom, and has stretched out the heavens by His judgment.</a:t>
            </a:r>
            <a:r>
              <a:rPr lang="en-NZ" sz="4000"/>
              <a:t> </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p:txBody>
          <a:bodyPr/>
          <a:lstStyle/>
          <a:p>
            <a:r>
              <a:rPr lang="en-NZ" sz="4000"/>
              <a:t/>
            </a:r>
            <a:br>
              <a:rPr lang="en-NZ" sz="4000"/>
            </a:br>
            <a:r>
              <a:rPr lang="en-NZ" sz="4000"/>
              <a:t/>
            </a:r>
            <a:br>
              <a:rPr lang="en-NZ" sz="4000"/>
            </a:br>
            <a:r>
              <a:rPr lang="en-NZ"/>
              <a:t>Jer 32:17  Ah, Lord Jehovah! You have made the heavens and the earth by Your great power and stretched out arm. Nothing is too great for You. </a:t>
            </a:r>
          </a:p>
        </p:txBody>
      </p:sp>
      <p:sp>
        <p:nvSpPr>
          <p:cNvPr id="68611" name="Rectangle 3"/>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p:txBody>
          <a:bodyPr/>
          <a:lstStyle/>
          <a:p>
            <a:r>
              <a:rPr lang="en-NZ" sz="4000"/>
              <a:t/>
            </a:r>
            <a:br>
              <a:rPr lang="en-NZ" sz="4000"/>
            </a:br>
            <a:r>
              <a:rPr lang="en-NZ" sz="4000"/>
              <a:t/>
            </a:r>
            <a:br>
              <a:rPr lang="en-NZ" sz="4000"/>
            </a:br>
            <a:r>
              <a:rPr lang="en-NZ"/>
              <a:t>Mic 3:8  But truly I am full of power by the spirit of the LORD, and of judgment, and of might, to declare unto Jacob his transgression, and to Israel his sin. </a:t>
            </a:r>
          </a:p>
        </p:txBody>
      </p:sp>
      <p:sp>
        <p:nvSpPr>
          <p:cNvPr id="69635" name="Rectangle 3"/>
          <p:cNvSpPr>
            <a:spLocks noGrp="1" noChangeArrowheads="1"/>
          </p:cNvSpPr>
          <p:nvPr>
            <p:ph type="subTitle"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p:txBody>
          <a:bodyPr/>
          <a:lstStyle/>
          <a:p>
            <a:r>
              <a:rPr lang="en-NZ" sz="4000"/>
              <a:t/>
            </a:r>
            <a:br>
              <a:rPr lang="en-NZ" sz="4000"/>
            </a:br>
            <a:r>
              <a:rPr lang="en-NZ" sz="4000"/>
              <a:t/>
            </a:r>
            <a:br>
              <a:rPr lang="en-NZ" sz="4000"/>
            </a:br>
            <a:r>
              <a:rPr lang="en-NZ"/>
              <a:t>Act 1:8  But you shall receive power, the Holy Spirit coming upon you. And you shall be witnesses to Me both in Jerusalem and in all Judea, and in Samaria, and to </a:t>
            </a:r>
            <a:r>
              <a:rPr lang="en-NZ" i="1"/>
              <a:t>the</a:t>
            </a:r>
            <a:r>
              <a:rPr lang="en-NZ"/>
              <a:t> end of the earth. </a:t>
            </a:r>
          </a:p>
        </p:txBody>
      </p:sp>
      <p:sp>
        <p:nvSpPr>
          <p:cNvPr id="70659" name="Rectangle 3"/>
          <p:cNvSpPr>
            <a:spLocks noGrp="1" noChangeArrowheads="1"/>
          </p:cNvSpPr>
          <p:nvPr>
            <p:ph type="subTitle"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p:txBody>
          <a:bodyPr/>
          <a:lstStyle/>
          <a:p>
            <a:r>
              <a:rPr lang="en-NZ" sz="4000"/>
              <a:t/>
            </a:r>
            <a:br>
              <a:rPr lang="en-NZ" sz="4000"/>
            </a:br>
            <a:r>
              <a:rPr lang="en-NZ" sz="4000"/>
              <a:t/>
            </a:r>
            <a:br>
              <a:rPr lang="en-NZ" sz="4000"/>
            </a:br>
            <a:r>
              <a:rPr lang="en-NZ"/>
              <a:t>Act 8:18  And when Simon saw that the Holy Spirit was given through laying on of the apostles' hands, he offered them money, </a:t>
            </a:r>
            <a:br>
              <a:rPr lang="en-NZ"/>
            </a:br>
            <a:r>
              <a:rPr lang="en-NZ"/>
              <a:t>Act 8:19  saying, Give me this power also, that on whomever I lay hands, he may receive </a:t>
            </a:r>
            <a:r>
              <a:rPr lang="en-NZ" i="1"/>
              <a:t>the</a:t>
            </a:r>
            <a:r>
              <a:rPr lang="en-NZ"/>
              <a:t> Holy Spirit. </a:t>
            </a:r>
          </a:p>
        </p:txBody>
      </p:sp>
      <p:sp>
        <p:nvSpPr>
          <p:cNvPr id="71683" name="Rectangle 3"/>
          <p:cNvSpPr>
            <a:spLocks noGrp="1" noChangeArrowheads="1"/>
          </p:cNvSpPr>
          <p:nvPr>
            <p:ph type="subTitle"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5400"/>
              <a:t/>
            </a:r>
            <a:br>
              <a:rPr lang="en-NZ" sz="5400"/>
            </a:br>
            <a:r>
              <a:rPr lang="en-NZ" sz="5400"/>
              <a:t>The spirit is:</a:t>
            </a:r>
            <a:br>
              <a:rPr lang="en-NZ" sz="5400"/>
            </a:br>
            <a:r>
              <a:rPr lang="en-NZ" sz="5400"/>
              <a:t/>
            </a:r>
            <a:br>
              <a:rPr lang="en-NZ" sz="5400"/>
            </a:br>
            <a:r>
              <a:rPr lang="en-NZ" sz="5400"/>
              <a:t>* God’s Glory</a:t>
            </a:r>
            <a:br>
              <a:rPr lang="en-NZ" sz="5400"/>
            </a:br>
            <a:r>
              <a:rPr lang="en-NZ" sz="5400"/>
              <a:t>* God’s breath (Pneuma / Ruach)</a:t>
            </a:r>
            <a:br>
              <a:rPr lang="en-NZ" sz="5400"/>
            </a:br>
            <a:r>
              <a:rPr lang="en-NZ" sz="5400"/>
              <a:t>* God’s Power</a:t>
            </a:r>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NZ" sz="8800"/>
              <a:t/>
            </a:r>
            <a:br>
              <a:rPr lang="en-NZ" sz="8800"/>
            </a:br>
            <a:r>
              <a:rPr lang="en-NZ" sz="8800">
                <a:latin typeface="Forte" pitchFamily="66" charset="0"/>
              </a:rPr>
              <a:t>Common traditional objections</a:t>
            </a:r>
            <a:endParaRPr lang="en-NZ" sz="8800"/>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endParaRPr lang="en-US"/>
          </a:p>
        </p:txBody>
      </p:sp>
      <p:sp>
        <p:nvSpPr>
          <p:cNvPr id="6147" name="Rectangle 3"/>
          <p:cNvSpPr>
            <a:spLocks noGrp="1" noChangeArrowheads="1"/>
          </p:cNvSpPr>
          <p:nvPr>
            <p:ph type="subTitle" idx="1"/>
          </p:nvPr>
        </p:nvSpPr>
        <p:spPr>
          <a:xfrm>
            <a:off x="6011863" y="0"/>
            <a:ext cx="2952750" cy="6669088"/>
          </a:xfrm>
        </p:spPr>
        <p:txBody>
          <a:bodyPr/>
          <a:lstStyle/>
          <a:p>
            <a:pPr>
              <a:lnSpc>
                <a:spcPct val="90000"/>
              </a:lnSpc>
            </a:pPr>
            <a:r>
              <a:rPr lang="en-NZ"/>
              <a:t>God uses the singular pronoun “I” of himself – not “we”.</a:t>
            </a:r>
          </a:p>
          <a:p>
            <a:pPr>
              <a:lnSpc>
                <a:spcPct val="90000"/>
              </a:lnSpc>
            </a:pPr>
            <a:endParaRPr lang="en-NZ"/>
          </a:p>
          <a:p>
            <a:pPr>
              <a:lnSpc>
                <a:spcPct val="90000"/>
              </a:lnSpc>
            </a:pPr>
            <a:r>
              <a:rPr lang="en-NZ"/>
              <a:t>See Is 45 v 12, Is 46 v 4, 48 v 5.</a:t>
            </a:r>
          </a:p>
          <a:p>
            <a:pPr>
              <a:lnSpc>
                <a:spcPct val="90000"/>
              </a:lnSpc>
            </a:pPr>
            <a:endParaRPr lang="en-NZ"/>
          </a:p>
          <a:p>
            <a:pPr>
              <a:lnSpc>
                <a:spcPct val="90000"/>
              </a:lnSpc>
            </a:pPr>
            <a:r>
              <a:rPr lang="en-NZ"/>
              <a:t>There are also many other places.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Joh 1:1</a:t>
            </a:r>
            <a:r>
              <a:rPr lang="en-NZ" sz="4000"/>
              <a:t>  In the beginning was the Word, and the Word was with God, and the Word was God. </a:t>
            </a:r>
            <a:br>
              <a:rPr lang="en-NZ" sz="4000"/>
            </a:br>
            <a:r>
              <a:rPr lang="en-NZ" sz="4000"/>
              <a:t>Joh 1:2  He was in </a:t>
            </a:r>
            <a:r>
              <a:rPr lang="en-NZ" sz="4000" i="1"/>
              <a:t>the</a:t>
            </a:r>
            <a:r>
              <a:rPr lang="en-NZ" sz="4000"/>
              <a:t> beginning with God. </a:t>
            </a:r>
            <a:br>
              <a:rPr lang="en-NZ" sz="4000"/>
            </a:br>
            <a:r>
              <a:rPr lang="en-NZ" sz="4000"/>
              <a:t>Joh 1:3  All things came into being through Him, and without Him not even one </a:t>
            </a:r>
            <a:r>
              <a:rPr lang="en-NZ" sz="4000" i="1"/>
              <a:t>thing</a:t>
            </a:r>
            <a:r>
              <a:rPr lang="en-NZ" sz="4000"/>
              <a:t> came into being that has come into being. </a:t>
            </a:r>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NZ" sz="8000"/>
              <a:t>Word = logos – something said / thought / utterance.</a:t>
            </a:r>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3600"/>
              <a:t>Psa 33:6  By the Word of Jehovah were the heavens made; and all the host of them by the breath ( Heb = ruach = breath) of His mouth. </a:t>
            </a:r>
            <a:br>
              <a:rPr lang="en-NZ" sz="3600"/>
            </a:br>
            <a:r>
              <a:rPr lang="en-NZ" sz="3600"/>
              <a:t/>
            </a:r>
            <a:br>
              <a:rPr lang="en-NZ" sz="3600"/>
            </a:br>
            <a:r>
              <a:rPr lang="en-NZ" sz="3600"/>
              <a:t>Jer 10:12  He has made the earth by His power; He has established the world by His wisdom, and has stretched out the heavens by His judgment.</a:t>
            </a:r>
            <a:r>
              <a:rPr lang="en-NZ" sz="4000"/>
              <a:t> </a:t>
            </a:r>
          </a:p>
        </p:txBody>
      </p:sp>
      <p:sp>
        <p:nvSpPr>
          <p:cNvPr id="62467" name="Rectangle 3"/>
          <p:cNvSpPr>
            <a:spLocks noGrp="1" noChangeArrowheads="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Jesus was predestined / foreordained not pre-existent.</a:t>
            </a:r>
            <a:br>
              <a:rPr lang="en-NZ" sz="4000"/>
            </a:br>
            <a:r>
              <a:rPr lang="en-NZ" sz="4000"/>
              <a:t/>
            </a:r>
            <a:br>
              <a:rPr lang="en-NZ" sz="4000"/>
            </a:br>
            <a:r>
              <a:rPr lang="en-NZ" sz="4000"/>
              <a:t>1Pe 1:19  but with </a:t>
            </a:r>
            <a:r>
              <a:rPr lang="en-NZ" sz="4000" i="1"/>
              <a:t>the</a:t>
            </a:r>
            <a:r>
              <a:rPr lang="en-NZ" sz="4000"/>
              <a:t> precious blood of Christ, as of a lamb without blemish and without spot; </a:t>
            </a:r>
            <a:br>
              <a:rPr lang="en-NZ" sz="4000"/>
            </a:br>
            <a:r>
              <a:rPr lang="en-NZ" sz="4000"/>
              <a:t>1Pe 1:20  indeed having been foreknown before </a:t>
            </a:r>
            <a:r>
              <a:rPr lang="en-NZ" sz="4000" i="1"/>
              <a:t>the</a:t>
            </a:r>
            <a:r>
              <a:rPr lang="en-NZ" sz="4000"/>
              <a:t> foundation of </a:t>
            </a:r>
            <a:r>
              <a:rPr lang="en-NZ" sz="4000" i="1"/>
              <a:t>the</a:t>
            </a:r>
            <a:r>
              <a:rPr lang="en-NZ" sz="4000"/>
              <a:t> world, but revealed in </a:t>
            </a:r>
            <a:r>
              <a:rPr lang="en-NZ" sz="4000" i="1"/>
              <a:t>the</a:t>
            </a:r>
            <a:r>
              <a:rPr lang="en-NZ" sz="4000"/>
              <a:t> last times for you, </a:t>
            </a:r>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000"/>
              <a:t>All saints also:</a:t>
            </a:r>
            <a:br>
              <a:rPr lang="en-NZ" sz="2000"/>
            </a:br>
            <a:r>
              <a:rPr lang="en-NZ" sz="2000"/>
              <a:t/>
            </a:r>
            <a:br>
              <a:rPr lang="en-NZ" sz="2000"/>
            </a:br>
            <a:r>
              <a:rPr lang="en-NZ" sz="2000"/>
              <a:t>Eph 1:5  having predestined us to the adoption of children by Jesus Christ to Himself, according to the good pleasure of His will, </a:t>
            </a:r>
            <a:br>
              <a:rPr lang="en-NZ" sz="2000"/>
            </a:br>
            <a:r>
              <a:rPr lang="en-NZ" sz="2000"/>
              <a:t/>
            </a:r>
            <a:br>
              <a:rPr lang="en-NZ" sz="2000"/>
            </a:br>
            <a:r>
              <a:rPr lang="en-NZ" sz="2000"/>
              <a:t>Rom 8:29  For whom He foreknew, He also predestinated </a:t>
            </a:r>
            <a:r>
              <a:rPr lang="en-NZ" sz="2000" i="1"/>
              <a:t>to be</a:t>
            </a:r>
            <a:r>
              <a:rPr lang="en-NZ" sz="2000"/>
              <a:t> conformed to the image of His Son, for Him to be </a:t>
            </a:r>
            <a:r>
              <a:rPr lang="en-NZ" sz="2000" i="1"/>
              <a:t>the</a:t>
            </a:r>
            <a:r>
              <a:rPr lang="en-NZ" sz="2000"/>
              <a:t> First-born among many brothers. </a:t>
            </a:r>
            <a:br>
              <a:rPr lang="en-NZ" sz="2000"/>
            </a:br>
            <a:r>
              <a:rPr lang="en-NZ" sz="2000"/>
              <a:t>Rom 8:30  But whom He predestinated, these He also called; and whom He called, those He also justified. And whom He justified, these He also glorified. </a:t>
            </a:r>
            <a:br>
              <a:rPr lang="en-NZ" sz="2000"/>
            </a:br>
            <a:r>
              <a:rPr lang="en-NZ" sz="2000"/>
              <a:t/>
            </a:r>
            <a:br>
              <a:rPr lang="en-NZ" sz="2000"/>
            </a:br>
            <a:r>
              <a:rPr lang="en-NZ" sz="2000"/>
              <a:t>Eph 1:11  in whom also we have been chosen to an inheritance, being predestinated according to the purpose of Him who works all things according to the counsel of His own will,</a:t>
            </a:r>
            <a:r>
              <a:rPr lang="en-NZ" sz="4000"/>
              <a:t> </a:t>
            </a:r>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NZ" sz="4000"/>
              <a:t>Cyrus:</a:t>
            </a:r>
            <a:br>
              <a:rPr lang="en-NZ" sz="4000"/>
            </a:br>
            <a:r>
              <a:rPr lang="en-NZ" sz="4000"/>
              <a:t/>
            </a:r>
            <a:br>
              <a:rPr lang="en-NZ" sz="4000"/>
            </a:br>
            <a:r>
              <a:rPr lang="en-NZ" sz="4000" b="1"/>
              <a:t>Isa 45:1</a:t>
            </a:r>
            <a:r>
              <a:rPr lang="en-NZ" sz="4000"/>
              <a:t>  So says Jehovah to His anointed, to Cyrus, whose right hand I have made strong in order to humble nations before him.</a:t>
            </a:r>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NZ" sz="4000"/>
              <a:t>Jeremiah:</a:t>
            </a:r>
            <a:br>
              <a:rPr lang="en-NZ" sz="4000"/>
            </a:br>
            <a:r>
              <a:rPr lang="en-NZ" sz="4000"/>
              <a:t/>
            </a:r>
            <a:br>
              <a:rPr lang="en-NZ" sz="4000"/>
            </a:br>
            <a:r>
              <a:rPr lang="en-NZ" sz="4000"/>
              <a:t>Jer 1:5  Before I formed you in the belly I knew you; and before you came forth out of the womb I consecrated you, </a:t>
            </a:r>
            <a:r>
              <a:rPr lang="en-NZ" sz="4000" i="1"/>
              <a:t>and</a:t>
            </a:r>
            <a:r>
              <a:rPr lang="en-NZ" sz="4000"/>
              <a:t> I ordained you a prophet to the nations. </a:t>
            </a:r>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Joh 8:56  Your father Abraham rejoiced to see My day, and He saw and was glad. </a:t>
            </a:r>
            <a:br>
              <a:rPr lang="en-NZ" sz="4000"/>
            </a:br>
            <a:r>
              <a:rPr lang="en-NZ" sz="4000"/>
              <a:t>Joh 8:57  Then the Jews said to Him, You are not yet fifty years old, and have you seen Abraham? </a:t>
            </a:r>
            <a:br>
              <a:rPr lang="en-NZ" sz="4000"/>
            </a:br>
            <a:r>
              <a:rPr lang="en-NZ" sz="4000"/>
              <a:t>Joh 8:58  Jesus said to them, Truly, truly, I say to you, Before Abraham came into being, I AM! </a:t>
            </a:r>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en-NZ" sz="4000"/>
              <a:t>I am – God’s name.</a:t>
            </a:r>
            <a:br>
              <a:rPr lang="en-NZ" sz="4000"/>
            </a:br>
            <a:r>
              <a:rPr lang="en-NZ" sz="4000"/>
              <a:t/>
            </a:r>
            <a:br>
              <a:rPr lang="en-NZ" sz="4000"/>
            </a:br>
            <a:r>
              <a:rPr lang="en-NZ" sz="4000"/>
              <a:t>Not used here – Greek = ego eimi</a:t>
            </a:r>
            <a:br>
              <a:rPr lang="en-NZ" sz="4000"/>
            </a:br>
            <a:r>
              <a:rPr lang="en-NZ" sz="4000"/>
              <a:t/>
            </a:r>
            <a:br>
              <a:rPr lang="en-NZ" sz="4000"/>
            </a:br>
            <a:r>
              <a:rPr lang="en-NZ" sz="4000"/>
              <a:t>Joh 9:9  Others said, It is he: others said, No, but he is like him. He said, I am </a:t>
            </a:r>
            <a:r>
              <a:rPr lang="en-NZ" sz="4000" i="1"/>
              <a:t>he</a:t>
            </a:r>
            <a:r>
              <a:rPr lang="en-NZ" sz="4000"/>
              <a:t>. </a:t>
            </a:r>
          </a:p>
        </p:txBody>
      </p:sp>
      <p:sp>
        <p:nvSpPr>
          <p:cNvPr id="45059" name="Rectangle 3"/>
          <p:cNvSpPr>
            <a:spLocks noGrp="1" noChangeArrowheads="1"/>
          </p:cNvSpPr>
          <p:nvPr>
            <p:ph type="subTitle"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Col 1:16  For by ( Grk = in) him were all things created, that are in heaven, and that are in earth, visible and invisible, whether </a:t>
            </a:r>
            <a:r>
              <a:rPr lang="en-NZ" sz="3600" i="1"/>
              <a:t>they be</a:t>
            </a:r>
            <a:r>
              <a:rPr lang="en-NZ" sz="3600"/>
              <a:t> thrones, or dominions, or principalities, or powers: all things were created by ( Grk = through / because of ) him, and for him: </a:t>
            </a:r>
            <a:br>
              <a:rPr lang="en-NZ" sz="3600"/>
            </a:br>
            <a:r>
              <a:rPr lang="en-NZ" sz="3600"/>
              <a:t>Col 1:17  And he is before all things, and by ( Grk = in ) him all things consist.</a:t>
            </a:r>
            <a:r>
              <a:rPr lang="en-NZ" sz="4000"/>
              <a:t> </a:t>
            </a:r>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5148263" y="333375"/>
            <a:ext cx="3309937" cy="6335713"/>
          </a:xfrm>
        </p:spPr>
        <p:txBody>
          <a:bodyPr/>
          <a:lstStyle/>
          <a:p>
            <a:r>
              <a:rPr lang="en-NZ" sz="5400"/>
              <a:t>What does the Bible say?</a:t>
            </a:r>
          </a:p>
        </p:txBody>
      </p:sp>
      <p:sp>
        <p:nvSpPr>
          <p:cNvPr id="8195" name="Rectangle 3"/>
          <p:cNvSpPr>
            <a:spLocks noGrp="1" noChangeArrowheads="1"/>
          </p:cNvSpPr>
          <p:nvPr>
            <p:ph type="subTitle" idx="1"/>
          </p:nvPr>
        </p:nvSpPr>
        <p:spPr/>
        <p:txBody>
          <a:bodyPr/>
          <a:lstStyle/>
          <a:p>
            <a:endParaRPr lang="en-US"/>
          </a:p>
        </p:txBody>
      </p:sp>
      <p:pic>
        <p:nvPicPr>
          <p:cNvPr id="8196" name="Picture 4" descr="bible copy"/>
          <p:cNvPicPr>
            <a:picLocks noChangeAspect="1" noChangeArrowheads="1"/>
          </p:cNvPicPr>
          <p:nvPr/>
        </p:nvPicPr>
        <p:blipFill>
          <a:blip r:embed="rId2" cstate="print"/>
          <a:srcRect/>
          <a:stretch>
            <a:fillRect/>
          </a:stretch>
        </p:blipFill>
        <p:spPr bwMode="auto">
          <a:xfrm>
            <a:off x="179388" y="260350"/>
            <a:ext cx="4752975" cy="6408738"/>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en-NZ" sz="4000"/>
              <a:t/>
            </a:r>
            <a:br>
              <a:rPr lang="en-NZ" sz="4000"/>
            </a:br>
            <a:r>
              <a:rPr lang="en-NZ" sz="4000"/>
              <a:t>Gen 1:26  And God said, Let Us make man in Our image, after Our likeness. And let them have dominion over the fish of the sea, and over the fowl of the heavens, and over the cattle, and over all the earth, and over all the creepers creeping on the earth. </a:t>
            </a:r>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NZ" sz="2400"/>
              <a:t>1Ki 22:19  And he said, Hear therefore the Word of Jehovah: I saw Jehovah sitting on His throne, and all the host of heaven standing by Him on His right hand and on His left. </a:t>
            </a:r>
            <a:br>
              <a:rPr lang="en-NZ" sz="2400"/>
            </a:br>
            <a:r>
              <a:rPr lang="en-NZ" sz="2400"/>
              <a:t>1Ki 22:20  And Jehovah said, Who shall entice Ahab that he may go up and fall at Ramoth in Gilead? And one said this way, and another said that way. </a:t>
            </a:r>
            <a:br>
              <a:rPr lang="en-NZ" sz="2400"/>
            </a:br>
            <a:r>
              <a:rPr lang="en-NZ" sz="2400"/>
              <a:t>1Ki 22:21  And there came forth a spirit and stood before Jehovah and said, I will entice him. </a:t>
            </a:r>
            <a:br>
              <a:rPr lang="en-NZ" sz="2400"/>
            </a:br>
            <a:r>
              <a:rPr lang="en-NZ" sz="2400"/>
              <a:t>1Ki 22:22  And Jehovah said to him, With what? And he said, I will go forth and will be a lying spirit in the mouth of all his prophets. And He said, You shall entice </a:t>
            </a:r>
            <a:r>
              <a:rPr lang="en-NZ" sz="2400" i="1"/>
              <a:t>him</a:t>
            </a:r>
            <a:r>
              <a:rPr lang="en-NZ" sz="2400"/>
              <a:t> and succeed also. Go forth and do so.</a:t>
            </a:r>
            <a:r>
              <a:rPr lang="en-NZ" sz="4000"/>
              <a:t> </a:t>
            </a:r>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r>
              <a:rPr lang="en-NZ" sz="5400"/>
              <a:t>Angels have individuality and the freedom to suggest to God – see also Job 1.</a:t>
            </a:r>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Joh 10:30  I and the Father are one! </a:t>
            </a:r>
            <a:br>
              <a:rPr lang="en-NZ" sz="3200"/>
            </a:br>
            <a:r>
              <a:rPr lang="en-NZ" sz="3200"/>
              <a:t>Joh 10:31  Then the Jews took up stones again to stone Him. </a:t>
            </a:r>
            <a:br>
              <a:rPr lang="en-NZ" sz="3200"/>
            </a:br>
            <a:r>
              <a:rPr lang="en-NZ" sz="3200"/>
              <a:t>Joh 10:32  Jesus answered them, I have shown you many good works from My Father; for which of these do you stone Me? </a:t>
            </a:r>
            <a:br>
              <a:rPr lang="en-NZ" sz="3200"/>
            </a:br>
            <a:r>
              <a:rPr lang="en-NZ" sz="3200"/>
              <a:t>Joh 10:33  The Jews answered Him, saying, We do not stone you for a good work, but for blasphemy, and because you, being a man, make yourself God.</a:t>
            </a:r>
            <a:r>
              <a:rPr lang="en-NZ" sz="4000"/>
              <a:t> </a:t>
            </a:r>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NZ" sz="3200"/>
              <a:t>Joh 10:34  Jesus answered them, Is it not written in your Law, "I said, You are gods?" </a:t>
            </a:r>
            <a:br>
              <a:rPr lang="en-NZ" sz="3200"/>
            </a:br>
            <a:r>
              <a:rPr lang="en-NZ" sz="3200"/>
              <a:t>Joh 10:35  If He called those gods with whom the Word of God was, and the Scripture cannot be broken, </a:t>
            </a:r>
            <a:br>
              <a:rPr lang="en-NZ" sz="3200"/>
            </a:br>
            <a:r>
              <a:rPr lang="en-NZ" sz="3200" b="1"/>
              <a:t>Joh 10:36</a:t>
            </a:r>
            <a:r>
              <a:rPr lang="en-NZ" sz="3200"/>
              <a:t>  do you say </a:t>
            </a:r>
            <a:r>
              <a:rPr lang="en-NZ" sz="3200" i="1"/>
              <a:t>of Him</a:t>
            </a:r>
            <a:r>
              <a:rPr lang="en-NZ" sz="3200"/>
              <a:t> whom the Father has sanctified and sent into the world, You blaspheme, because I said, I am the Son of God?</a:t>
            </a:r>
            <a:r>
              <a:rPr lang="en-NZ" sz="4000"/>
              <a:t> </a:t>
            </a:r>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NZ" sz="4000"/>
              <a:t>Psa 82:6  I have said, You </a:t>
            </a:r>
            <a:r>
              <a:rPr lang="en-NZ" sz="4000" i="1"/>
              <a:t>are</a:t>
            </a:r>
            <a:r>
              <a:rPr lang="en-NZ" sz="4000"/>
              <a:t> gods; and all of you sons of the Most High. </a:t>
            </a:r>
            <a:br>
              <a:rPr lang="en-NZ" sz="4000"/>
            </a:br>
            <a:r>
              <a:rPr lang="en-NZ" sz="4000"/>
              <a:t>Psa 82:7  But you shall die like men, and fall like one of the princes. </a:t>
            </a:r>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lstStyle/>
          <a:p>
            <a:r>
              <a:rPr lang="en-NZ" sz="4000"/>
              <a:t/>
            </a:r>
            <a:br>
              <a:rPr lang="en-NZ" sz="4000"/>
            </a:br>
            <a:r>
              <a:rPr lang="en-NZ" sz="4000"/>
              <a:t>God is a title not a name:</a:t>
            </a:r>
            <a:br>
              <a:rPr lang="en-NZ" sz="4000"/>
            </a:br>
            <a:r>
              <a:rPr lang="en-NZ" sz="4000"/>
              <a:t/>
            </a:r>
            <a:br>
              <a:rPr lang="en-NZ" sz="4000"/>
            </a:br>
            <a:r>
              <a:rPr lang="en-NZ" sz="4000"/>
              <a:t>Hebrew = elohiym = mighty strengths / mighty ones</a:t>
            </a:r>
            <a:br>
              <a:rPr lang="en-NZ" sz="4000"/>
            </a:br>
            <a:r>
              <a:rPr lang="en-NZ" sz="4000"/>
              <a:t/>
            </a:r>
            <a:br>
              <a:rPr lang="en-NZ" sz="4000"/>
            </a:br>
            <a:r>
              <a:rPr lang="en-US" sz="4000" b="1"/>
              <a:t>Exo 7:1</a:t>
            </a:r>
            <a:r>
              <a:rPr lang="en-US" sz="4000"/>
              <a:t>  And Jehovah said to Moses, See, I have made you God ( elohiym) to Pharaoh; and Aaron your brother shall be your prophet. </a:t>
            </a:r>
            <a:endParaRPr lang="en-NZ" sz="4000"/>
          </a:p>
        </p:txBody>
      </p:sp>
      <p:sp>
        <p:nvSpPr>
          <p:cNvPr id="6349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Psa 8:5</a:t>
            </a:r>
            <a:r>
              <a:rPr lang="en-NZ" sz="4000"/>
              <a:t>  Thou madest him a little less than angels ( elohiym), thou hast crowned him with glory and honour; </a:t>
            </a:r>
            <a:br>
              <a:rPr lang="en-NZ" sz="4000"/>
            </a:br>
            <a:r>
              <a:rPr lang="en-NZ" sz="4000"/>
              <a:t/>
            </a:r>
            <a:br>
              <a:rPr lang="en-NZ" sz="4000"/>
            </a:br>
            <a:r>
              <a:rPr lang="en-US" sz="4000" b="1"/>
              <a:t>Heb 2:7</a:t>
            </a:r>
            <a:r>
              <a:rPr lang="en-US" sz="4000"/>
              <a:t>  You have made him a little lower than </a:t>
            </a:r>
            <a:r>
              <a:rPr lang="en-US" sz="4000" i="1"/>
              <a:t>the</a:t>
            </a:r>
            <a:r>
              <a:rPr lang="en-US" sz="4000"/>
              <a:t> angels. You crowned him with glory and honor and set him over the works of Your hands. </a:t>
            </a:r>
            <a:endParaRPr lang="en-NZ" sz="4000"/>
          </a:p>
        </p:txBody>
      </p:sp>
      <p:sp>
        <p:nvSpPr>
          <p:cNvPr id="64515" name="Rectangle 3"/>
          <p:cNvSpPr>
            <a:spLocks noGrp="1" noChangeArrowheads="1"/>
          </p:cNvSpPr>
          <p:nvPr>
            <p:ph type="subTitle" idx="1"/>
          </p:nvPr>
        </p:nvSpPr>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p:txBody>
          <a:bodyPr/>
          <a:lstStyle/>
          <a:p>
            <a:r>
              <a:rPr lang="en-NZ" sz="4000"/>
              <a:t/>
            </a:r>
            <a:br>
              <a:rPr lang="en-NZ" sz="4000"/>
            </a:br>
            <a:r>
              <a:rPr lang="en-NZ" sz="4000"/>
              <a:t/>
            </a:r>
            <a:br>
              <a:rPr lang="en-NZ" sz="4000"/>
            </a:br>
            <a:r>
              <a:rPr lang="en-NZ" sz="4000"/>
              <a:t>Joh 17:20  And I do not pray for these alone, but for those also who shall believe on Me through their word, </a:t>
            </a:r>
            <a:br>
              <a:rPr lang="en-NZ" sz="4000"/>
            </a:br>
            <a:r>
              <a:rPr lang="en-NZ" sz="4000"/>
              <a:t>Joh 17:21  that they all may be one, as You, Father, </a:t>
            </a:r>
            <a:r>
              <a:rPr lang="en-NZ" sz="4000" i="1"/>
              <a:t>are</a:t>
            </a:r>
            <a:r>
              <a:rPr lang="en-NZ" sz="4000"/>
              <a:t> in Me, and I in You, that they also may be one in Us, so that the world may believe that You have sent Me. </a:t>
            </a:r>
          </a:p>
        </p:txBody>
      </p:sp>
      <p:sp>
        <p:nvSpPr>
          <p:cNvPr id="65539" name="Rectangle 3"/>
          <p:cNvSpPr>
            <a:spLocks noGrp="1" noChangeArrowheads="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p:txBody>
          <a:bodyPr/>
          <a:lstStyle/>
          <a:p>
            <a:r>
              <a:rPr lang="en-NZ" sz="4800" b="1"/>
              <a:t/>
            </a:r>
            <a:br>
              <a:rPr lang="en-NZ" sz="4800" b="1"/>
            </a:br>
            <a:r>
              <a:rPr lang="en-NZ" sz="4800" b="1"/>
              <a:t/>
            </a:r>
            <a:br>
              <a:rPr lang="en-NZ" sz="4800" b="1"/>
            </a:br>
            <a:r>
              <a:rPr lang="en-NZ" sz="4800" b="1"/>
              <a:t>The Bible never uses the terms:</a:t>
            </a:r>
            <a:br>
              <a:rPr lang="en-NZ" sz="4800" b="1"/>
            </a:br>
            <a:r>
              <a:rPr lang="en-NZ" sz="4800" b="1"/>
              <a:t>God the son, or God the Holy Spirit.</a:t>
            </a:r>
            <a:endParaRPr lang="en-NZ" sz="4000"/>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333375"/>
            <a:ext cx="7772400" cy="6264275"/>
          </a:xfrm>
        </p:spPr>
        <p:txBody>
          <a:bodyPr/>
          <a:lstStyle/>
          <a:p>
            <a:r>
              <a:rPr lang="en-NZ" sz="3200"/>
              <a:t>Jesus is the son of God and son of man:</a:t>
            </a:r>
            <a:br>
              <a:rPr lang="en-NZ" sz="3200"/>
            </a:br>
            <a:r>
              <a:rPr lang="en-NZ" sz="3200"/>
              <a:t/>
            </a:r>
            <a:br>
              <a:rPr lang="en-NZ" sz="3200"/>
            </a:br>
            <a:r>
              <a:rPr lang="en-NZ" sz="3200"/>
              <a:t>Joh 11:4  But when Jesus heard it, he said, This sickness is not unto death, but for the glory of God, that the Son of God may be glorified thereby. </a:t>
            </a:r>
            <a:br>
              <a:rPr lang="en-NZ" sz="3200"/>
            </a:br>
            <a:r>
              <a:rPr lang="en-NZ" sz="3200"/>
              <a:t/>
            </a:r>
            <a:br>
              <a:rPr lang="en-NZ" sz="3200"/>
            </a:br>
            <a:r>
              <a:rPr lang="en-NZ" sz="3200"/>
              <a:t>Mat 13:41  The Son of man shall send forth his angels, and they shall gather out of his kingdom all things that cause stumbling, and them that do iniquity,</a:t>
            </a:r>
            <a:r>
              <a:rPr lang="en-NZ"/>
              <a:t>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404813"/>
            <a:ext cx="7772400" cy="6192837"/>
          </a:xfrm>
        </p:spPr>
        <p:txBody>
          <a:bodyPr/>
          <a:lstStyle/>
          <a:p>
            <a:r>
              <a:rPr lang="en-NZ"/>
              <a:t>Jesus is still “man” when in heaven.</a:t>
            </a:r>
            <a:br>
              <a:rPr lang="en-NZ"/>
            </a:br>
            <a:r>
              <a:rPr lang="en-NZ"/>
              <a:t/>
            </a:r>
            <a:br>
              <a:rPr lang="en-NZ"/>
            </a:br>
            <a:r>
              <a:rPr lang="en-NZ"/>
              <a:t>1Ti 2:5  For God </a:t>
            </a:r>
            <a:r>
              <a:rPr lang="en-NZ" i="1"/>
              <a:t>is</a:t>
            </a:r>
            <a:r>
              <a:rPr lang="en-NZ"/>
              <a:t> one, and </a:t>
            </a:r>
            <a:r>
              <a:rPr lang="en-NZ" i="1"/>
              <a:t>there is</a:t>
            </a:r>
            <a:r>
              <a:rPr lang="en-NZ"/>
              <a:t> one Mediator of God and of men, </a:t>
            </a:r>
            <a:r>
              <a:rPr lang="en-NZ" i="1"/>
              <a:t>the</a:t>
            </a:r>
            <a:r>
              <a:rPr lang="en-NZ"/>
              <a:t> Man Christ Jesus, </a:t>
            </a:r>
          </a:p>
        </p:txBody>
      </p:sp>
      <p:sp>
        <p:nvSpPr>
          <p:cNvPr id="11267" name="Rectangle 3"/>
          <p:cNvSpPr>
            <a:spLocks noGrp="1" noChangeArrowheads="1"/>
          </p:cNvSpPr>
          <p:nvPr>
            <p:ph type="subTitle" idx="1"/>
          </p:nvPr>
        </p:nvSpPr>
        <p:spPr>
          <a:xfrm>
            <a:off x="1371600" y="5445125"/>
            <a:ext cx="6400800" cy="193675"/>
          </a:xfrm>
        </p:spPr>
        <p:txBody>
          <a:bodyPr/>
          <a:lstStyle/>
          <a:p>
            <a:pPr>
              <a:lnSpc>
                <a:spcPct val="80000"/>
              </a:lnSpc>
            </a:pPr>
            <a:endParaRPr lang="en-US" sz="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2800" b="1"/>
              <a:t/>
            </a:r>
            <a:br>
              <a:rPr lang="en-NZ" sz="2800" b="1"/>
            </a:br>
            <a:r>
              <a:rPr lang="en-NZ" sz="2800" b="1"/>
              <a:t/>
            </a:r>
            <a:br>
              <a:rPr lang="en-NZ" sz="2800" b="1"/>
            </a:br>
            <a:r>
              <a:rPr lang="en-NZ" sz="6000" b="1"/>
              <a:t/>
            </a:r>
            <a:br>
              <a:rPr lang="en-NZ" sz="6000" b="1"/>
            </a:br>
            <a:r>
              <a:rPr lang="en-NZ" sz="6000" b="1"/>
              <a:t>The Holy Spirit is never prayed to or praised in scripture, indicating it is not a person.</a:t>
            </a:r>
            <a:endParaRPr lang="en-NZ" sz="6000"/>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4406</TotalTime>
  <Words>252</Words>
  <Application>Microsoft Office PowerPoint</Application>
  <PresentationFormat>On-screen Show (4:3)</PresentationFormat>
  <Paragraphs>60</Paragraphs>
  <Slides>58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Forte</vt:lpstr>
      <vt:lpstr>Arial Unicode MS</vt:lpstr>
      <vt:lpstr>Default Design</vt:lpstr>
      <vt:lpstr>The Nature of God and the Holy Spirit</vt:lpstr>
      <vt:lpstr>Deu 6:4  Hear, O Israel: the LORD our God is one LORD: </vt:lpstr>
      <vt:lpstr>The Bible never says God is three – always one.</vt:lpstr>
      <vt:lpstr>Slide 4</vt:lpstr>
      <vt:lpstr>What does the Bible say?</vt:lpstr>
      <vt:lpstr>  The Bible never uses the terms: God the son, or God the Holy Spirit.</vt:lpstr>
      <vt:lpstr>Jesus is the son of God and son of man:  Joh 11:4  But when Jesus heard it, he said, This sickness is not unto death, but for the glory of God, that the Son of God may be glorified thereby.   Mat 13:41  The Son of man shall send forth his angels, and they shall gather out of his kingdom all things that cause stumbling, and them that do iniquity, </vt:lpstr>
      <vt:lpstr>Jesus is still “man” when in heaven.  1Ti 2:5  For God is one, and there is one Mediator of God and of men, the Man Christ Jesus, </vt:lpstr>
      <vt:lpstr>   The Holy Spirit is never prayed to or praised in scripture, indicating it is not a person.</vt:lpstr>
      <vt:lpstr>   In Rev chapters 4 and 5, John gets a vision of Heaven. He sees God, and the Lamb (Jesus) and the elders, and angels – he does not see 3 on the throne.</vt:lpstr>
      <vt:lpstr>  Rev 5:13  And I heard every creature which is in the Heaven and on the earth, and under the earth, and those that are in the sea, and all who are in them, saying, Blessing and honor and glory and power be to Him sitting on the throne, and to the Lamb forever and ever. </vt:lpstr>
      <vt:lpstr>   Rev 7:10  And they cried with a loud voice, saying, Salvation to our God sitting on the throne, and to the Lamb. </vt:lpstr>
      <vt:lpstr>   1Jn 1:3  that which we have seen and heard declare we unto you also, that ye also may have fellowship with us: yea, and our fellowship is with the Father, and with his Son Jesus Christ: </vt:lpstr>
      <vt:lpstr> Joh 14:28  You have heard how I said to you, I go away and I am coming to you again. If you loved Me, you would rejoice because I said, I go to the Father, for My Father is greater than I. </vt:lpstr>
      <vt:lpstr> Joh 10:18  No one takes it from Me, but I lay it down from Myself. I have authority to lay it down, and I have authority to take it again. I have received this commandment from My Father. </vt:lpstr>
      <vt:lpstr>Jesus died but God cannot die:  1Ti 1:17  Now to the King eternal, immortal, invisible, the only wise God, be honor and glory forever and ever. Amen. </vt:lpstr>
      <vt:lpstr>  Jesus was tempted – Matt 4 / Heb 4:15:    For we do not have a high priest who cannot be touched with the feelings of our infirmities, but was in all points tempted just as we are, yet without sin.   God cannot be tempted:  Jas 1:13  Let no one being tempted say, I am tempted from God. For God is not tempted by evils, and He tempts no one. </vt:lpstr>
      <vt:lpstr>  God is the Head of Jesus:  1Co 11:3  But I would have you know that the head of every man is Christ; and the head of the woman is the man; and the head of Christ is God. </vt:lpstr>
      <vt:lpstr>   1Co 15:27  For He put all things under His feet. But when He says that all things have been put under His feet, it is plain that it excepts Him who has put all things under Him.  1Co 15:28  But when all things are subjected to Him, then the Son Himself also will be subject to Him who has subjected all things to Him, so that God may be all things in all.  </vt:lpstr>
      <vt:lpstr>God is not a man: Jesus is:  Num 23:19  God is not a man that He should lie, neither the son of man that He should repent. </vt:lpstr>
      <vt:lpstr> Mat 1:20  But when he thought on these things, behold, an angel of the Lord appeared unto him in a dream, saying, Joseph, thou son of David, fear not to take unto thee Mary thy wife: for that which is conceived in her is of the Holy Ghost. </vt:lpstr>
      <vt:lpstr>Slide 22</vt:lpstr>
      <vt:lpstr>Slide 23</vt:lpstr>
      <vt:lpstr>  In Matt 1 v 20, the Greek word “Gennao” is used, from which we get our English word “gene”. Jesus inherited his Mother’s genes, but also his Father’s “genes”, enabling him to conquer sin in the flesh. </vt:lpstr>
      <vt:lpstr>Jesus shared our humanity in all points:  Heb 2:14  Since then the children have partaken of flesh and blood, He also Himself likewise partook of the same; that through death He might destroy him who had the power of death (that is, the Devil), </vt:lpstr>
      <vt:lpstr>The Trinity negates Jesus’ victory over sin in the flesh. If Jesus was part of a Triune God, he could not be tempted, sin or die. Jesus needed to be born of a woman (Gal 4 v 4) and to inherit human nature so he could overcome the enemy of sin in the flesh. </vt:lpstr>
      <vt:lpstr>  Jesus needed to save himself:  Heb 5:7  For Jesus, in the days of His flesh, when He had offered up prayers and supplications with strong cryings and tears to Him who was able to save Him from death, and was heard in that He feared,  Heb 5:8  though being a Son, yet He learned obedience by the things which He suffered. </vt:lpstr>
      <vt:lpstr> The Holy Spirit – third part of the Trinity?</vt:lpstr>
      <vt:lpstr>  The Holy Spirit is God’s Power:  Luk 1:35  And the angel answered and said to her, The Holy Spirit shall come on you, and the power of the Highest shall overshadow you. Therefore also that Holy One which will be born of you shall be called Son of God. </vt:lpstr>
      <vt:lpstr>  Eph 1:19  and what is the surpassing greatness of His power (Grk = dunamis) toward us, the ones believing according to the working (Grk = energeia) of His mighty strength  Eph 1:20  which He worked in Christ in raising Him from the dead, and He seated Him at His right hand in the heavenlies, </vt:lpstr>
      <vt:lpstr>  Rom 6:4  Therefore we were buried with Him by baptism into death, so that as Christ was raised up from the dead by the glory of the Father; even so we also should walk in newness of life.   Rom 8:11  But if the Spirit ( Grk = Pneuma = breath) of the One who raised up Jesus from the dead dwells in you, the One who raised up Christ from the dead shall also make your mortal bodies alive by His Spirit who dwells in you. </vt:lpstr>
      <vt:lpstr>  Gen 1:2  And the earth was without form and empty. And darkness was on the face of the deep. And the Spirit ( Hebrew = ruach = breath / wind ) of God moved on the face of the waters. </vt:lpstr>
      <vt:lpstr>  Psa 33:6  By the Word of Jehovah were the heavens made; and all the host of them by the breath ( Heb = ruach = breath) of His mouth.   Jer 10:12  He has made the earth by His power; He has established the world by His wisdom, and has stretched out the heavens by His judgment. </vt:lpstr>
      <vt:lpstr>  Jer 32:17  Ah, Lord Jehovah! You have made the heavens and the earth by Your great power and stretched out arm. Nothing is too great for You. </vt:lpstr>
      <vt:lpstr>  Mic 3:8  But truly I am full of power by the spirit of the LORD, and of judgment, and of might, to declare unto Jacob his transgression, and to Israel his sin. </vt:lpstr>
      <vt:lpstr>  Act 1:8  But you shall receive power, the Holy Spirit coming upon you. And you shall be witnesses to Me both in Jerusalem and in all Judea, and in Samaria, and to the end of the earth. </vt:lpstr>
      <vt:lpstr>  Act 8:18  And when Simon saw that the Holy Spirit was given through laying on of the apostles' hands, he offered them money,  Act 8:19  saying, Give me this power also, that on whomever I lay hands, he may receive the Holy Spirit. </vt:lpstr>
      <vt:lpstr> The spirit is:  * God’s Glory * God’s breath (Pneuma / Ruach) * God’s Power</vt:lpstr>
      <vt:lpstr> Common traditional objections</vt:lpstr>
      <vt:lpstr>  Joh 1:1  In the beginning was the Word, and the Word was with God, and the Word was God.  Joh 1:2  He was in the beginning with God.  Joh 1:3  All things came into being through Him, and without Him not even one thing came into being that has come into being. </vt:lpstr>
      <vt:lpstr>Word = logos – something said / thought / utterance.</vt:lpstr>
      <vt:lpstr>  Psa 33:6  By the Word of Jehovah were the heavens made; and all the host of them by the breath ( Heb = ruach = breath) of His mouth.   Jer 10:12  He has made the earth by His power; He has established the world by His wisdom, and has stretched out the heavens by His judgment. </vt:lpstr>
      <vt:lpstr>  Jesus was predestined / foreordained not pre-existent.  1Pe 1:19  but with the precious blood of Christ, as of a lamb without blemish and without spot;  1Pe 1:20  indeed having been foreknown before the foundation of the world, but revealed in the last times for you, </vt:lpstr>
      <vt:lpstr>   All saints also:  Eph 1:5  having predestined us to the adoption of children by Jesus Christ to Himself, according to the good pleasure of His will,   Rom 8:29  For whom He foreknew, He also predestinated to be conformed to the image of His Son, for Him to be the First-born among many brothers.  Rom 8:30  But whom He predestinated, these He also called; and whom He called, those He also justified. And whom He justified, these He also glorified.   Eph 1:11  in whom also we have been chosen to an inheritance, being predestinated according to the purpose of Him who works all things according to the counsel of His own will, </vt:lpstr>
      <vt:lpstr>Cyrus:  Isa 45:1  So says Jehovah to His anointed, to Cyrus, whose right hand I have made strong in order to humble nations before him.</vt:lpstr>
      <vt:lpstr>Jeremiah:  Jer 1:5  Before I formed you in the belly I knew you; and before you came forth out of the womb I consecrated you, and I ordained you a prophet to the nations. </vt:lpstr>
      <vt:lpstr>  Joh 8:56  Your father Abraham rejoiced to see My day, and He saw and was glad.  Joh 8:57  Then the Jews said to Him, You are not yet fifty years old, and have you seen Abraham?  Joh 8:58  Jesus said to them, Truly, truly, I say to you, Before Abraham came into being, I AM! </vt:lpstr>
      <vt:lpstr>I am – God’s name.  Not used here – Greek = ego eimi  Joh 9:9  Others said, It is he: others said, No, but he is like him. He said, I am he. </vt:lpstr>
      <vt:lpstr>  Col 1:16  For by ( Grk = in) him were all things created, that are in heaven, and that are in earth, visible and invisible, whether they be thrones, or dominions, or principalities, or powers: all things were created by ( Grk = through / because of ) him, and for him:  Col 1:17  And he is before all things, and by ( Grk = in ) him all things consist. </vt:lpstr>
      <vt:lpstr> Gen 1:26  And God said, Let Us make man in Our image, after Our likeness. And let them have dominion over the fish of the sea, and over the fowl of the heavens, and over the cattle, and over all the earth, and over all the creepers creeping on the earth. </vt:lpstr>
      <vt:lpstr>1Ki 22:19  And he said, Hear therefore the Word of Jehovah: I saw Jehovah sitting on His throne, and all the host of heaven standing by Him on His right hand and on His left.  1Ki 22:20  And Jehovah said, Who shall entice Ahab that he may go up and fall at Ramoth in Gilead? And one said this way, and another said that way.  1Ki 22:21  And there came forth a spirit and stood before Jehovah and said, I will entice him.  1Ki 22:22  And Jehovah said to him, With what? And he said, I will go forth and will be a lying spirit in the mouth of all his prophets. And He said, You shall entice him and succeed also. Go forth and do so. </vt:lpstr>
      <vt:lpstr>Angels have individuality and the freedom to suggest to God – see also Job 1.</vt:lpstr>
      <vt:lpstr>  Joh 10:30  I and the Father are one!  Joh 10:31  Then the Jews took up stones again to stone Him.  Joh 10:32  Jesus answered them, I have shown you many good works from My Father; for which of these do you stone Me?  Joh 10:33  The Jews answered Him, saying, We do not stone you for a good work, but for blasphemy, and because you, being a man, make yourself God. </vt:lpstr>
      <vt:lpstr>Joh 10:34  Jesus answered them, Is it not written in your Law, "I said, You are gods?"  Joh 10:35  If He called those gods with whom the Word of God was, and the Scripture cannot be broken,  Joh 10:36  do you say of Him whom the Father has sanctified and sent into the world, You blaspheme, because I said, I am the Son of God? </vt:lpstr>
      <vt:lpstr>Psa 82:6  I have said, You are gods; and all of you sons of the Most High.  Psa 82:7  But you shall die like men, and fall like one of the princes. </vt:lpstr>
      <vt:lpstr> God is a title not a name:  Hebrew = elohiym = mighty strengths / mighty ones  Exo 7:1  And Jehovah said to Moses, See, I have made you God ( elohiym) to Pharaoh; and Aaron your brother shall be your prophet. </vt:lpstr>
      <vt:lpstr>  Psa 8:5  Thou madest him a little less than angels ( elohiym), thou hast crowned him with glory and honour;   Heb 2:7  You have made him a little lower than the angels. You crowned him with glory and honor and set him over the works of Your hands. </vt:lpstr>
      <vt:lpstr>  Joh 17:20  And I do not pray for these alone, but for those also who shall believe on Me through their word,  Joh 17:21  that they all may be one, as You, Father, are in Me, and I in You, that they also may be one in Us, so that the world may believe that You have sent Me.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13</cp:revision>
  <dcterms:created xsi:type="dcterms:W3CDTF">2012-05-09T18:42:23Z</dcterms:created>
  <dcterms:modified xsi:type="dcterms:W3CDTF">2012-07-26T20:05:32Z</dcterms:modified>
</cp:coreProperties>
</file>