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7" r:id="rId8"/>
    <p:sldId id="263" r:id="rId9"/>
    <p:sldId id="262" r:id="rId10"/>
    <p:sldId id="265" r:id="rId11"/>
    <p:sldId id="266"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317FA31-D649-48E5-8C9B-53D8E5620574}" type="datetimeFigureOut">
              <a:rPr lang="en-GB" smtClean="0"/>
              <a:t>17/07/2012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522E11-5B30-4D16-A67B-F10DA42C6A56}"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17FA31-D649-48E5-8C9B-53D8E5620574}" type="datetimeFigureOut">
              <a:rPr lang="en-GB" smtClean="0"/>
              <a:t>17/07/2012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522E11-5B30-4D16-A67B-F10DA42C6A5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17FA31-D649-48E5-8C9B-53D8E5620574}" type="datetimeFigureOut">
              <a:rPr lang="en-GB" smtClean="0"/>
              <a:t>17/07/2012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522E11-5B30-4D16-A67B-F10DA42C6A5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17FA31-D649-48E5-8C9B-53D8E5620574}" type="datetimeFigureOut">
              <a:rPr lang="en-GB" smtClean="0"/>
              <a:t>17/07/2012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522E11-5B30-4D16-A67B-F10DA42C6A56}"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17FA31-D649-48E5-8C9B-53D8E5620574}" type="datetimeFigureOut">
              <a:rPr lang="en-GB" smtClean="0"/>
              <a:t>17/07/2012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522E11-5B30-4D16-A67B-F10DA42C6A56}"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317FA31-D649-48E5-8C9B-53D8E5620574}" type="datetimeFigureOut">
              <a:rPr lang="en-GB" smtClean="0"/>
              <a:t>17/07/2012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522E11-5B30-4D16-A67B-F10DA42C6A56}"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317FA31-D649-48E5-8C9B-53D8E5620574}" type="datetimeFigureOut">
              <a:rPr lang="en-GB" smtClean="0"/>
              <a:t>17/07/2012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522E11-5B30-4D16-A67B-F10DA42C6A5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317FA31-D649-48E5-8C9B-53D8E5620574}" type="datetimeFigureOut">
              <a:rPr lang="en-GB" smtClean="0"/>
              <a:t>17/07/2012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522E11-5B30-4D16-A67B-F10DA42C6A5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17FA31-D649-48E5-8C9B-53D8E5620574}" type="datetimeFigureOut">
              <a:rPr lang="en-GB" smtClean="0"/>
              <a:t>17/07/2012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522E11-5B30-4D16-A67B-F10DA42C6A5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7FA31-D649-48E5-8C9B-53D8E5620574}" type="datetimeFigureOut">
              <a:rPr lang="en-GB" smtClean="0"/>
              <a:t>17/07/2012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522E11-5B30-4D16-A67B-F10DA42C6A56}"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7FA31-D649-48E5-8C9B-53D8E5620574}" type="datetimeFigureOut">
              <a:rPr lang="en-GB" smtClean="0"/>
              <a:t>17/07/2012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522E11-5B30-4D16-A67B-F10DA42C6A56}"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17FA31-D649-48E5-8C9B-53D8E5620574}" type="datetimeFigureOut">
              <a:rPr lang="en-GB" smtClean="0"/>
              <a:t>17/07/2012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522E11-5B30-4D16-A67B-F10DA42C6A5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Carelinks </a:t>
            </a:r>
            <a:br>
              <a:rPr lang="en-GB" dirty="0" smtClean="0"/>
            </a:br>
            <a:r>
              <a:rPr lang="en-GB" dirty="0" smtClean="0"/>
              <a:t>Missionary Training Program</a:t>
            </a:r>
            <a:endParaRPr lang="en-GB" dirty="0"/>
          </a:p>
        </p:txBody>
      </p:sp>
      <p:sp>
        <p:nvSpPr>
          <p:cNvPr id="3" name="Subtitle 2"/>
          <p:cNvSpPr>
            <a:spLocks noGrp="1"/>
          </p:cNvSpPr>
          <p:nvPr>
            <p:ph type="subTitle" idx="1"/>
          </p:nvPr>
        </p:nvSpPr>
        <p:spPr/>
        <p:txBody>
          <a:bodyPr>
            <a:normAutofit/>
          </a:bodyPr>
          <a:lstStyle/>
          <a:p>
            <a:r>
              <a:rPr lang="en-GB" dirty="0" smtClean="0"/>
              <a:t>Teaching About </a:t>
            </a:r>
            <a:endParaRPr lang="en-GB" dirty="0"/>
          </a:p>
          <a:p>
            <a:r>
              <a:rPr lang="en-GB" dirty="0" smtClean="0"/>
              <a:t>the Nature of Christ</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Practical Meaning for You</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Hebrews so often uses the word " therefore" ; </a:t>
            </a:r>
            <a:r>
              <a:rPr lang="en-GB" i="1" dirty="0" smtClean="0"/>
              <a:t>because of</a:t>
            </a:r>
            <a:r>
              <a:rPr lang="en-GB" dirty="0" smtClean="0"/>
              <a:t> the facts of the atonement, we can </a:t>
            </a:r>
            <a:r>
              <a:rPr lang="en-GB" i="1" dirty="0" smtClean="0"/>
              <a:t>therefore</a:t>
            </a:r>
            <a:r>
              <a:rPr lang="en-GB" dirty="0" smtClean="0"/>
              <a:t> come boldly before God's throne in prayer, with a true heart and clear conscience (Heb. 4:15,16). </a:t>
            </a:r>
          </a:p>
          <a:p>
            <a:r>
              <a:rPr lang="en-GB" dirty="0" smtClean="0"/>
              <a:t>…had all the pre-history of Mary in his genes. He had a genetic structure. He had a unique fingerprint, just as I have. He must have been either left-hand or right-handed (or ambidextrous!). Belonged to a particular blood group. Fitted into one psychological type more than another. He forgot things at times, didn't understand absolutely everything (e.g. the date of His return, or the mystery of spiritual growth, Mk. 4:27), made a mistake when working as a carpenter, cut His finger. Why did He look on the ground when the woman [presumably naked] caught in the act of adultery was brought before Him? Was it not perhaps from sheer embarrassment and male awkwardness? Did He… ever know sexual arousal? Why not ask these questions? If He was truly human, sexuality is at the core of personhood. He would have known sexuality, responding to stimuli in a natural heterosexual manner, “yet without sin”. He was not a cardboard Christ, a sexless Jesus. He shared the same unconscious drives and libido which we do, with a temper, anxiety and ‘anxious fear of death’ (Heb. 5:7) as strong as ours.</a:t>
            </a:r>
          </a:p>
          <a:p>
            <a:r>
              <a:rPr lang="en-GB" dirty="0" smtClean="0"/>
              <a:t>Our representative. Man is not alone. </a:t>
            </a:r>
          </a:p>
          <a:p>
            <a:endParaRPr lang="en-GB" dirty="0" smtClean="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Suggested Teaching Approach</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Start in Genesis</a:t>
            </a:r>
          </a:p>
          <a:p>
            <a:r>
              <a:rPr lang="en-GB" dirty="0" smtClean="0"/>
              <a:t>The promises imply no pre-existence and that Jesus was human</a:t>
            </a:r>
          </a:p>
          <a:p>
            <a:r>
              <a:rPr lang="en-GB" dirty="0" smtClean="0"/>
              <a:t>No mention of Christ’s existence in the O.T. Debunk Gen. 1:26- “You remember it says in Genesis 1 “Let </a:t>
            </a:r>
            <a:r>
              <a:rPr lang="en-GB" i="1" u="sng" dirty="0" smtClean="0"/>
              <a:t>us</a:t>
            </a:r>
            <a:r>
              <a:rPr lang="en-GB" dirty="0" smtClean="0"/>
              <a:t> make man…?”</a:t>
            </a:r>
          </a:p>
          <a:p>
            <a:r>
              <a:rPr lang="en-GB" dirty="0" smtClean="0"/>
              <a:t>Birth of Jesus- future tenses Lk. 1:31-35; debunk Jn. 1:1-14; get a flash moment out of Jn. 1</a:t>
            </a:r>
          </a:p>
          <a:p>
            <a:r>
              <a:rPr lang="en-GB" dirty="0" smtClean="0"/>
              <a:t>John 5:19,30; 13:20 [cp. 16]; 14:16,28; 20:17</a:t>
            </a:r>
            <a:endParaRPr lang="en-GB" dirty="0" smtClean="0"/>
          </a:p>
          <a:p>
            <a:r>
              <a:rPr lang="en-GB" dirty="0" smtClean="0"/>
              <a:t>Heb. 2:14-18 and expand from there</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Difficult Passages</a:t>
            </a:r>
            <a:endParaRPr lang="en-GB" dirty="0"/>
          </a:p>
        </p:txBody>
      </p:sp>
      <p:sp>
        <p:nvSpPr>
          <p:cNvPr id="3" name="Content Placeholder 2"/>
          <p:cNvSpPr>
            <a:spLocks noGrp="1"/>
          </p:cNvSpPr>
          <p:nvPr>
            <p:ph idx="1"/>
          </p:nvPr>
        </p:nvSpPr>
        <p:spPr/>
        <p:txBody>
          <a:bodyPr/>
          <a:lstStyle/>
          <a:p>
            <a:r>
              <a:rPr lang="en-GB" dirty="0" smtClean="0"/>
              <a:t>Always admit you can’t answer if you can’t</a:t>
            </a:r>
          </a:p>
          <a:p>
            <a:r>
              <a:rPr lang="en-GB" dirty="0" smtClean="0"/>
              <a:t>Don’t answer by saying “that can’t mean what you say it does because another verse in the Bible says something different”- explain the actual passage</a:t>
            </a:r>
          </a:p>
          <a:p>
            <a:r>
              <a:rPr lang="en-GB" dirty="0" smtClean="0"/>
              <a:t>Try to answer the passage within its context and draw attention to nearby verses which teach otherwise- e.g. Jn. 10:30 cp. 34-36</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 Avoid </a:t>
            </a:r>
            <a:r>
              <a:rPr lang="en-GB" dirty="0" smtClean="0"/>
              <a:t>“Theological </a:t>
            </a:r>
            <a:r>
              <a:rPr lang="en-GB" dirty="0" err="1" smtClean="0"/>
              <a:t>gladiatorship</a:t>
            </a:r>
            <a:r>
              <a:rPr lang="en-GB" dirty="0" smtClean="0"/>
              <a:t>”</a:t>
            </a:r>
          </a:p>
          <a:p>
            <a:r>
              <a:rPr lang="en-GB" dirty="0" smtClean="0"/>
              <a:t>- Build flash moments</a:t>
            </a:r>
          </a:p>
          <a:p>
            <a:r>
              <a:rPr lang="en-GB" dirty="0" smtClean="0"/>
              <a:t>- Paradigm shifting</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people</a:t>
            </a:r>
            <a:endParaRPr lang="en-GB" dirty="0"/>
          </a:p>
        </p:txBody>
      </p:sp>
      <p:sp>
        <p:nvSpPr>
          <p:cNvPr id="3" name="Content Placeholder 2"/>
          <p:cNvSpPr>
            <a:spLocks noGrp="1"/>
          </p:cNvSpPr>
          <p:nvPr>
            <p:ph idx="1"/>
          </p:nvPr>
        </p:nvSpPr>
        <p:spPr/>
        <p:txBody>
          <a:bodyPr/>
          <a:lstStyle/>
          <a:p>
            <a:r>
              <a:rPr lang="en-GB" dirty="0" smtClean="0"/>
              <a:t>1. Curious / unbeliever</a:t>
            </a:r>
          </a:p>
          <a:p>
            <a:r>
              <a:rPr lang="en-GB" dirty="0" smtClean="0"/>
              <a:t>2. Cultural Christians</a:t>
            </a:r>
          </a:p>
          <a:p>
            <a:r>
              <a:rPr lang="en-GB" dirty="0" smtClean="0"/>
              <a:t>3. Committed Christians who know the Bible</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Types of People: Curious / Unbelieving</a:t>
            </a:r>
            <a:endParaRPr lang="en-GB" dirty="0"/>
          </a:p>
        </p:txBody>
      </p:sp>
      <p:sp>
        <p:nvSpPr>
          <p:cNvPr id="3" name="Content Placeholder 2"/>
          <p:cNvSpPr>
            <a:spLocks noGrp="1"/>
          </p:cNvSpPr>
          <p:nvPr>
            <p:ph idx="1"/>
          </p:nvPr>
        </p:nvSpPr>
        <p:spPr/>
        <p:txBody>
          <a:bodyPr/>
          <a:lstStyle/>
          <a:p>
            <a:r>
              <a:rPr lang="en-GB" dirty="0" smtClean="0"/>
              <a:t>Give them positive Bible teaching, clearly pointing out the error of popular views; consider taking a historical approach</a:t>
            </a:r>
          </a:p>
          <a:p>
            <a:r>
              <a:rPr lang="en-GB" dirty="0" smtClean="0"/>
              <a:t>Practical meaning for you</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People: Cultural Christians</a:t>
            </a:r>
            <a:endParaRPr lang="en-GB" dirty="0"/>
          </a:p>
        </p:txBody>
      </p:sp>
      <p:sp>
        <p:nvSpPr>
          <p:cNvPr id="3" name="Content Placeholder 2"/>
          <p:cNvSpPr>
            <a:spLocks noGrp="1"/>
          </p:cNvSpPr>
          <p:nvPr>
            <p:ph idx="1"/>
          </p:nvPr>
        </p:nvSpPr>
        <p:spPr/>
        <p:txBody>
          <a:bodyPr/>
          <a:lstStyle/>
          <a:p>
            <a:r>
              <a:rPr lang="en-GB" dirty="0" smtClean="0"/>
              <a:t>Make some allusion to common errors, but more gently than to unbelievers</a:t>
            </a:r>
          </a:p>
          <a:p>
            <a:r>
              <a:rPr lang="en-GB" dirty="0" smtClean="0"/>
              <a:t>Present our understandings with fairly specific Bible references</a:t>
            </a:r>
          </a:p>
          <a:p>
            <a:r>
              <a:rPr lang="en-GB" dirty="0" smtClean="0"/>
              <a:t>Practical meaning for you</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Types of People: Committed Christians</a:t>
            </a:r>
            <a:endParaRPr lang="en-GB" dirty="0"/>
          </a:p>
        </p:txBody>
      </p:sp>
      <p:sp>
        <p:nvSpPr>
          <p:cNvPr id="3" name="Content Placeholder 2"/>
          <p:cNvSpPr>
            <a:spLocks noGrp="1"/>
          </p:cNvSpPr>
          <p:nvPr>
            <p:ph idx="1"/>
          </p:nvPr>
        </p:nvSpPr>
        <p:spPr>
          <a:xfrm>
            <a:off x="0" y="1600200"/>
            <a:ext cx="8964488" cy="4925144"/>
          </a:xfrm>
        </p:spPr>
        <p:txBody>
          <a:bodyPr>
            <a:normAutofit fontScale="77500" lnSpcReduction="20000"/>
          </a:bodyPr>
          <a:lstStyle/>
          <a:p>
            <a:r>
              <a:rPr lang="en-GB" dirty="0" smtClean="0"/>
              <a:t>Speak of “As I understand it…”</a:t>
            </a:r>
          </a:p>
          <a:p>
            <a:r>
              <a:rPr lang="en-GB" dirty="0" smtClean="0"/>
              <a:t>Take the approach of “I’ve got a problem understanding this, can you help me?”. Use adjectives- Not “I don’t understand how…” but “I honestly / genuinely / have considerable difficulty / sincerely / really have a problem… understanding how…”</a:t>
            </a:r>
          </a:p>
          <a:p>
            <a:r>
              <a:rPr lang="en-GB" dirty="0" smtClean="0"/>
              <a:t>Show the meaning in practice of our understanding</a:t>
            </a:r>
          </a:p>
          <a:p>
            <a:r>
              <a:rPr lang="en-GB" dirty="0" smtClean="0"/>
              <a:t>Show your knowledge of the Bible in a humble way- e.g. instead of “John 14:28…”, “There’s a verse in John somewhere, chapter 14 I think, somewhere near the end of the chapter”</a:t>
            </a:r>
          </a:p>
          <a:p>
            <a:r>
              <a:rPr lang="en-GB" dirty="0" smtClean="0"/>
              <a:t>Go to the difficult passages before they do- go for a flash moment</a:t>
            </a:r>
          </a:p>
          <a:p>
            <a:r>
              <a:rPr lang="en-GB" dirty="0" smtClean="0"/>
              <a:t>Stress Jesus not a “mere man”; nor a puppet nor Divine comet… terms they will agree aren’t appropriate</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498178"/>
          </a:xfrm>
        </p:spPr>
        <p:txBody>
          <a:bodyPr>
            <a:normAutofit fontScale="90000"/>
          </a:bodyPr>
          <a:lstStyle/>
          <a:p>
            <a:r>
              <a:rPr lang="en-GB" dirty="0" smtClean="0"/>
              <a:t>Maybe mention ridiculous positions of the church “fathers” and Trinitarian theologians</a:t>
            </a:r>
            <a:endParaRPr lang="en-GB" dirty="0"/>
          </a:p>
        </p:txBody>
      </p:sp>
      <p:sp>
        <p:nvSpPr>
          <p:cNvPr id="3" name="Content Placeholder 2"/>
          <p:cNvSpPr>
            <a:spLocks noGrp="1"/>
          </p:cNvSpPr>
          <p:nvPr>
            <p:ph idx="1"/>
          </p:nvPr>
        </p:nvSpPr>
        <p:spPr>
          <a:xfrm>
            <a:off x="539552" y="1988840"/>
            <a:ext cx="8229600" cy="4525963"/>
          </a:xfrm>
        </p:spPr>
        <p:txBody>
          <a:bodyPr>
            <a:normAutofit fontScale="70000" lnSpcReduction="20000"/>
          </a:bodyPr>
          <a:lstStyle/>
          <a:p>
            <a:r>
              <a:rPr lang="en-GB" dirty="0" smtClean="0"/>
              <a:t>Ignatius at the start of the 2nd century A.D.: "Our God, Jesus the Christ, was carried in Mary's womb" (</a:t>
            </a:r>
            <a:r>
              <a:rPr lang="en-GB" i="1" dirty="0" smtClean="0"/>
              <a:t>Ephesians</a:t>
            </a:r>
            <a:r>
              <a:rPr lang="en-GB" dirty="0" smtClean="0"/>
              <a:t> 18.2).</a:t>
            </a:r>
          </a:p>
          <a:p>
            <a:r>
              <a:rPr lang="en-GB" dirty="0" smtClean="0"/>
              <a:t>“There was [not] even an infinitely small element of struggle involved when the Lord faced temptation” F.D.E. </a:t>
            </a:r>
            <a:r>
              <a:rPr lang="en-GB" dirty="0" err="1" smtClean="0"/>
              <a:t>Schliermacher</a:t>
            </a:r>
            <a:r>
              <a:rPr lang="en-GB" dirty="0" smtClean="0"/>
              <a:t>, </a:t>
            </a:r>
            <a:r>
              <a:rPr lang="en-GB" i="1" dirty="0" smtClean="0"/>
              <a:t>The Christian Faith</a:t>
            </a:r>
            <a:r>
              <a:rPr lang="en-GB" dirty="0" smtClean="0"/>
              <a:t> (Edinburgh: T&amp; T Clark, 1928) p. 414. </a:t>
            </a:r>
          </a:p>
          <a:p>
            <a:r>
              <a:rPr lang="en-GB" dirty="0" smtClean="0"/>
              <a:t>Clement of Alexandria, “Jesus, being divine, did not need to eat or drink, but merely did so to keep up appearances" (as quoted in N.T. Wright, </a:t>
            </a:r>
            <a:r>
              <a:rPr lang="en-GB" i="1" dirty="0" smtClean="0"/>
              <a:t>Who Was Jesus?</a:t>
            </a:r>
            <a:r>
              <a:rPr lang="en-GB" dirty="0" smtClean="0"/>
              <a:t> (Grand Rapids: Eerdmans, 1993) p. 69). Cp. "I thirst!" </a:t>
            </a:r>
          </a:p>
          <a:p>
            <a:r>
              <a:rPr lang="en-GB" dirty="0" smtClean="0"/>
              <a:t>Thomas Hart, </a:t>
            </a:r>
            <a:r>
              <a:rPr lang="en-GB" i="1" dirty="0" smtClean="0"/>
              <a:t>To Know And Follow Jesus</a:t>
            </a:r>
            <a:r>
              <a:rPr lang="en-GB" dirty="0" smtClean="0"/>
              <a:t> (New York: </a:t>
            </a:r>
            <a:r>
              <a:rPr lang="en-GB" dirty="0" err="1" smtClean="0"/>
              <a:t>Paulist</a:t>
            </a:r>
            <a:r>
              <a:rPr lang="en-GB" dirty="0" smtClean="0"/>
              <a:t> Press, 1984) p. 44 : "He had a human nature but was not a human person. The person in Him was the second Person of the Blessed Trinity.”</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Hard Questions</a:t>
            </a:r>
            <a:endParaRPr lang="en-GB" dirty="0"/>
          </a:p>
        </p:txBody>
      </p:sp>
      <p:sp>
        <p:nvSpPr>
          <p:cNvPr id="3" name="Content Placeholder 2"/>
          <p:cNvSpPr>
            <a:spLocks noGrp="1"/>
          </p:cNvSpPr>
          <p:nvPr>
            <p:ph idx="1"/>
          </p:nvPr>
        </p:nvSpPr>
        <p:spPr/>
        <p:txBody>
          <a:bodyPr>
            <a:normAutofit lnSpcReduction="10000"/>
          </a:bodyPr>
          <a:lstStyle/>
          <a:p>
            <a:r>
              <a:rPr lang="en-GB" dirty="0" smtClean="0"/>
              <a:t>Jesus died, God can’t</a:t>
            </a:r>
          </a:p>
          <a:p>
            <a:r>
              <a:rPr lang="en-GB" dirty="0" smtClean="0"/>
              <a:t>Jesus was tempted, God can’t be</a:t>
            </a:r>
          </a:p>
          <a:p>
            <a:r>
              <a:rPr lang="en-GB" dirty="0" smtClean="0"/>
              <a:t>Temptation to be genuine means He could’ve sinned and had human nature</a:t>
            </a:r>
          </a:p>
          <a:p>
            <a:r>
              <a:rPr lang="en-GB" dirty="0" smtClean="0"/>
              <a:t>Jesus was touched and seen, God can’t be</a:t>
            </a:r>
          </a:p>
          <a:p>
            <a:r>
              <a:rPr lang="en-GB" dirty="0" smtClean="0"/>
              <a:t>The cross- Mt. 27:46; Jn. 20:17</a:t>
            </a:r>
          </a:p>
          <a:p>
            <a:r>
              <a:rPr lang="en-GB" dirty="0" smtClean="0"/>
              <a:t>Was </a:t>
            </a:r>
            <a:r>
              <a:rPr lang="en-GB" dirty="0"/>
              <a:t>M</a:t>
            </a:r>
            <a:r>
              <a:rPr lang="en-GB" dirty="0" smtClean="0"/>
              <a:t>ary the mother of God?</a:t>
            </a:r>
          </a:p>
          <a:p>
            <a:r>
              <a:rPr lang="en-GB" dirty="0" smtClean="0"/>
              <a:t>The Father is the only one God.</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Strings of verses close to each other</a:t>
            </a:r>
            <a:endParaRPr lang="en-GB" dirty="0"/>
          </a:p>
        </p:txBody>
      </p:sp>
      <p:sp>
        <p:nvSpPr>
          <p:cNvPr id="3" name="Content Placeholder 2"/>
          <p:cNvSpPr>
            <a:spLocks noGrp="1"/>
          </p:cNvSpPr>
          <p:nvPr>
            <p:ph idx="1"/>
          </p:nvPr>
        </p:nvSpPr>
        <p:spPr/>
        <p:txBody>
          <a:bodyPr/>
          <a:lstStyle/>
          <a:p>
            <a:r>
              <a:rPr lang="en-GB" dirty="0" smtClean="0"/>
              <a:t>John 5:19,30; 13:20 [cp. 16]; 14:16,28; 20:17</a:t>
            </a:r>
          </a:p>
          <a:p>
            <a:endParaRPr lang="en-GB" dirty="0"/>
          </a:p>
          <a:p>
            <a:r>
              <a:rPr lang="en-GB" dirty="0" smtClean="0"/>
              <a:t>Don’t allow yourself to be sidetracked</a:t>
            </a:r>
          </a:p>
          <a:p>
            <a:r>
              <a:rPr lang="en-GB" dirty="0" smtClean="0"/>
              <a:t>Stress the simple implications of words and phrases</a:t>
            </a:r>
          </a:p>
          <a:p>
            <a:r>
              <a:rPr lang="en-GB" dirty="0" smtClean="0"/>
              <a:t>Underline</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951</Words>
  <Application>Microsoft Office PowerPoint</Application>
  <PresentationFormat>On-screen Show (4:3)</PresentationFormat>
  <Paragraphs>58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Carelinks  Missionary Training Program</vt:lpstr>
      <vt:lpstr>Slide 2</vt:lpstr>
      <vt:lpstr>Types of people</vt:lpstr>
      <vt:lpstr>Types of People: Curious / Unbelieving</vt:lpstr>
      <vt:lpstr>Types of People: Cultural Christians</vt:lpstr>
      <vt:lpstr>Types of People: Committed Christians</vt:lpstr>
      <vt:lpstr>Maybe mention ridiculous positions of the church “fathers” and Trinitarian theologians</vt:lpstr>
      <vt:lpstr>Hard Questions</vt:lpstr>
      <vt:lpstr>Strings of verses close to each other</vt:lpstr>
      <vt:lpstr>Practical Meaning for You</vt:lpstr>
      <vt:lpstr>Suggested Teaching Approach</vt:lpstr>
      <vt:lpstr>Difficult Passages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Carelinks  Missionary Training Program</dc:title>
  <dc:creator>John</dc:creator>
  <cp:lastModifiedBy>John</cp:lastModifiedBy>
  <cp:revision>5</cp:revision>
  <dcterms:created xsi:type="dcterms:W3CDTF">2012-07-16T21:43:19Z</dcterms:created>
  <dcterms:modified xsi:type="dcterms:W3CDTF">2012-07-16T22:43:21Z</dcterms:modified>
</cp:coreProperties>
</file>