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06" r:id="rId18"/>
    <p:sldId id="272" r:id="rId19"/>
    <p:sldId id="273" r:id="rId20"/>
    <p:sldId id="274" r:id="rId21"/>
    <p:sldId id="275" r:id="rId22"/>
    <p:sldId id="276" r:id="rId23"/>
    <p:sldId id="277" r:id="rId24"/>
    <p:sldId id="278" r:id="rId25"/>
    <p:sldId id="279" r:id="rId26"/>
    <p:sldId id="280"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A4763739-6266-434B-8CC8-DACABE57679D}" type="slidenum">
              <a:rPr lang="en-NZ"/>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3E2157B8-F963-484B-9355-D0A1EF12FE2C}" type="slidenum">
              <a:rPr lang="en-NZ"/>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0754FE07-7D8E-4850-B32D-6AA0A9F9E72B}" type="slidenum">
              <a:rPr lang="en-NZ"/>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C85CE83B-25AB-40DB-8300-CF688711810C}" type="slidenum">
              <a:rPr lang="en-NZ"/>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NZ"/>
          </a:p>
        </p:txBody>
      </p:sp>
      <p:sp>
        <p:nvSpPr>
          <p:cNvPr id="5" name="Footer Placeholder 4"/>
          <p:cNvSpPr>
            <a:spLocks noGrp="1"/>
          </p:cNvSpPr>
          <p:nvPr>
            <p:ph type="ftr" sz="quarter" idx="11"/>
          </p:nvPr>
        </p:nvSpPr>
        <p:spPr/>
        <p:txBody>
          <a:bodyPr/>
          <a:lstStyle>
            <a:lvl1pPr>
              <a:defRPr/>
            </a:lvl1pPr>
          </a:lstStyle>
          <a:p>
            <a:endParaRPr lang="en-NZ"/>
          </a:p>
        </p:txBody>
      </p:sp>
      <p:sp>
        <p:nvSpPr>
          <p:cNvPr id="6" name="Slide Number Placeholder 5"/>
          <p:cNvSpPr>
            <a:spLocks noGrp="1"/>
          </p:cNvSpPr>
          <p:nvPr>
            <p:ph type="sldNum" sz="quarter" idx="12"/>
          </p:nvPr>
        </p:nvSpPr>
        <p:spPr/>
        <p:txBody>
          <a:bodyPr/>
          <a:lstStyle>
            <a:lvl1pPr>
              <a:defRPr/>
            </a:lvl1pPr>
          </a:lstStyle>
          <a:p>
            <a:fld id="{6AD18E6A-D8A2-4608-A182-A33AC67775DE}" type="slidenum">
              <a:rPr lang="en-NZ"/>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NZ"/>
          </a:p>
        </p:txBody>
      </p:sp>
      <p:sp>
        <p:nvSpPr>
          <p:cNvPr id="6" name="Footer Placeholder 5"/>
          <p:cNvSpPr>
            <a:spLocks noGrp="1"/>
          </p:cNvSpPr>
          <p:nvPr>
            <p:ph type="ftr" sz="quarter" idx="11"/>
          </p:nvPr>
        </p:nvSpPr>
        <p:spPr/>
        <p:txBody>
          <a:bodyPr/>
          <a:lstStyle>
            <a:lvl1pPr>
              <a:defRPr/>
            </a:lvl1pPr>
          </a:lstStyle>
          <a:p>
            <a:endParaRPr lang="en-NZ"/>
          </a:p>
        </p:txBody>
      </p:sp>
      <p:sp>
        <p:nvSpPr>
          <p:cNvPr id="7" name="Slide Number Placeholder 6"/>
          <p:cNvSpPr>
            <a:spLocks noGrp="1"/>
          </p:cNvSpPr>
          <p:nvPr>
            <p:ph type="sldNum" sz="quarter" idx="12"/>
          </p:nvPr>
        </p:nvSpPr>
        <p:spPr/>
        <p:txBody>
          <a:bodyPr/>
          <a:lstStyle>
            <a:lvl1pPr>
              <a:defRPr/>
            </a:lvl1pPr>
          </a:lstStyle>
          <a:p>
            <a:fld id="{CE3DB38A-ECA6-4126-9895-8ADC589DDE46}" type="slidenum">
              <a:rPr lang="en-NZ"/>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NZ"/>
          </a:p>
        </p:txBody>
      </p:sp>
      <p:sp>
        <p:nvSpPr>
          <p:cNvPr id="8" name="Footer Placeholder 7"/>
          <p:cNvSpPr>
            <a:spLocks noGrp="1"/>
          </p:cNvSpPr>
          <p:nvPr>
            <p:ph type="ftr" sz="quarter" idx="11"/>
          </p:nvPr>
        </p:nvSpPr>
        <p:spPr/>
        <p:txBody>
          <a:bodyPr/>
          <a:lstStyle>
            <a:lvl1pPr>
              <a:defRPr/>
            </a:lvl1pPr>
          </a:lstStyle>
          <a:p>
            <a:endParaRPr lang="en-NZ"/>
          </a:p>
        </p:txBody>
      </p:sp>
      <p:sp>
        <p:nvSpPr>
          <p:cNvPr id="9" name="Slide Number Placeholder 8"/>
          <p:cNvSpPr>
            <a:spLocks noGrp="1"/>
          </p:cNvSpPr>
          <p:nvPr>
            <p:ph type="sldNum" sz="quarter" idx="12"/>
          </p:nvPr>
        </p:nvSpPr>
        <p:spPr/>
        <p:txBody>
          <a:bodyPr/>
          <a:lstStyle>
            <a:lvl1pPr>
              <a:defRPr/>
            </a:lvl1pPr>
          </a:lstStyle>
          <a:p>
            <a:fld id="{49033C97-C73E-4C0A-9A5E-695B96AF4FFE}" type="slidenum">
              <a:rPr lang="en-NZ"/>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NZ"/>
          </a:p>
        </p:txBody>
      </p:sp>
      <p:sp>
        <p:nvSpPr>
          <p:cNvPr id="4" name="Footer Placeholder 3"/>
          <p:cNvSpPr>
            <a:spLocks noGrp="1"/>
          </p:cNvSpPr>
          <p:nvPr>
            <p:ph type="ftr" sz="quarter" idx="11"/>
          </p:nvPr>
        </p:nvSpPr>
        <p:spPr/>
        <p:txBody>
          <a:bodyPr/>
          <a:lstStyle>
            <a:lvl1pPr>
              <a:defRPr/>
            </a:lvl1pPr>
          </a:lstStyle>
          <a:p>
            <a:endParaRPr lang="en-NZ"/>
          </a:p>
        </p:txBody>
      </p:sp>
      <p:sp>
        <p:nvSpPr>
          <p:cNvPr id="5" name="Slide Number Placeholder 4"/>
          <p:cNvSpPr>
            <a:spLocks noGrp="1"/>
          </p:cNvSpPr>
          <p:nvPr>
            <p:ph type="sldNum" sz="quarter" idx="12"/>
          </p:nvPr>
        </p:nvSpPr>
        <p:spPr/>
        <p:txBody>
          <a:bodyPr/>
          <a:lstStyle>
            <a:lvl1pPr>
              <a:defRPr/>
            </a:lvl1pPr>
          </a:lstStyle>
          <a:p>
            <a:fld id="{DC245B22-CF5C-4C51-A671-5D9AD018B59A}" type="slidenum">
              <a:rPr lang="en-NZ"/>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NZ"/>
          </a:p>
        </p:txBody>
      </p:sp>
      <p:sp>
        <p:nvSpPr>
          <p:cNvPr id="3" name="Footer Placeholder 2"/>
          <p:cNvSpPr>
            <a:spLocks noGrp="1"/>
          </p:cNvSpPr>
          <p:nvPr>
            <p:ph type="ftr" sz="quarter" idx="11"/>
          </p:nvPr>
        </p:nvSpPr>
        <p:spPr/>
        <p:txBody>
          <a:bodyPr/>
          <a:lstStyle>
            <a:lvl1pPr>
              <a:defRPr/>
            </a:lvl1pPr>
          </a:lstStyle>
          <a:p>
            <a:endParaRPr lang="en-NZ"/>
          </a:p>
        </p:txBody>
      </p:sp>
      <p:sp>
        <p:nvSpPr>
          <p:cNvPr id="4" name="Slide Number Placeholder 3"/>
          <p:cNvSpPr>
            <a:spLocks noGrp="1"/>
          </p:cNvSpPr>
          <p:nvPr>
            <p:ph type="sldNum" sz="quarter" idx="12"/>
          </p:nvPr>
        </p:nvSpPr>
        <p:spPr/>
        <p:txBody>
          <a:bodyPr/>
          <a:lstStyle>
            <a:lvl1pPr>
              <a:defRPr/>
            </a:lvl1pPr>
          </a:lstStyle>
          <a:p>
            <a:fld id="{4C6EF7BA-4334-4092-AF65-650C920E60A7}" type="slidenum">
              <a:rPr lang="en-NZ"/>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NZ"/>
          </a:p>
        </p:txBody>
      </p:sp>
      <p:sp>
        <p:nvSpPr>
          <p:cNvPr id="6" name="Footer Placeholder 5"/>
          <p:cNvSpPr>
            <a:spLocks noGrp="1"/>
          </p:cNvSpPr>
          <p:nvPr>
            <p:ph type="ftr" sz="quarter" idx="11"/>
          </p:nvPr>
        </p:nvSpPr>
        <p:spPr/>
        <p:txBody>
          <a:bodyPr/>
          <a:lstStyle>
            <a:lvl1pPr>
              <a:defRPr/>
            </a:lvl1pPr>
          </a:lstStyle>
          <a:p>
            <a:endParaRPr lang="en-NZ"/>
          </a:p>
        </p:txBody>
      </p:sp>
      <p:sp>
        <p:nvSpPr>
          <p:cNvPr id="7" name="Slide Number Placeholder 6"/>
          <p:cNvSpPr>
            <a:spLocks noGrp="1"/>
          </p:cNvSpPr>
          <p:nvPr>
            <p:ph type="sldNum" sz="quarter" idx="12"/>
          </p:nvPr>
        </p:nvSpPr>
        <p:spPr/>
        <p:txBody>
          <a:bodyPr/>
          <a:lstStyle>
            <a:lvl1pPr>
              <a:defRPr/>
            </a:lvl1pPr>
          </a:lstStyle>
          <a:p>
            <a:fld id="{99E6BAD6-80A1-4DE3-A8E3-9891CF201E08}" type="slidenum">
              <a:rPr lang="en-NZ"/>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NZ"/>
          </a:p>
        </p:txBody>
      </p:sp>
      <p:sp>
        <p:nvSpPr>
          <p:cNvPr id="6" name="Footer Placeholder 5"/>
          <p:cNvSpPr>
            <a:spLocks noGrp="1"/>
          </p:cNvSpPr>
          <p:nvPr>
            <p:ph type="ftr" sz="quarter" idx="11"/>
          </p:nvPr>
        </p:nvSpPr>
        <p:spPr/>
        <p:txBody>
          <a:bodyPr/>
          <a:lstStyle>
            <a:lvl1pPr>
              <a:defRPr/>
            </a:lvl1pPr>
          </a:lstStyle>
          <a:p>
            <a:endParaRPr lang="en-NZ"/>
          </a:p>
        </p:txBody>
      </p:sp>
      <p:sp>
        <p:nvSpPr>
          <p:cNvPr id="7" name="Slide Number Placeholder 6"/>
          <p:cNvSpPr>
            <a:spLocks noGrp="1"/>
          </p:cNvSpPr>
          <p:nvPr>
            <p:ph type="sldNum" sz="quarter" idx="12"/>
          </p:nvPr>
        </p:nvSpPr>
        <p:spPr/>
        <p:txBody>
          <a:bodyPr/>
          <a:lstStyle>
            <a:lvl1pPr>
              <a:defRPr/>
            </a:lvl1pPr>
          </a:lstStyle>
          <a:p>
            <a:fld id="{81EB76DD-8ABF-4806-BB7D-0532DFEA1C62}" type="slidenum">
              <a:rPr lang="en-NZ"/>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NZ"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N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N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654F83C-B72D-488A-8450-A862F4AE2D95}" type="slidenum">
              <a:rPr lang="en-NZ"/>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76250"/>
            <a:ext cx="7772400" cy="5616575"/>
          </a:xfrm>
        </p:spPr>
        <p:txBody>
          <a:bodyPr/>
          <a:lstStyle/>
          <a:p>
            <a:r>
              <a:rPr lang="en-NZ" sz="6600">
                <a:latin typeface="Forte" pitchFamily="66" charset="0"/>
              </a:rPr>
              <a:t>How to study the Bible and share it with others</a:t>
            </a:r>
          </a:p>
        </p:txBody>
      </p:sp>
      <p:sp>
        <p:nvSpPr>
          <p:cNvPr id="2051" name="Rectangle 3"/>
          <p:cNvSpPr>
            <a:spLocks noGrp="1" noChangeArrowheads="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404813"/>
            <a:ext cx="7772400" cy="6192837"/>
          </a:xfrm>
        </p:spPr>
        <p:txBody>
          <a:bodyPr/>
          <a:lstStyle/>
          <a:p>
            <a:r>
              <a:rPr lang="en-NZ" b="1"/>
              <a:t>Pro 25:2</a:t>
            </a:r>
            <a:r>
              <a:rPr lang="en-NZ"/>
              <a:t>  It is the glory of God to conceal the word, and the glory of kings to search out the word. </a:t>
            </a:r>
          </a:p>
        </p:txBody>
      </p:sp>
      <p:sp>
        <p:nvSpPr>
          <p:cNvPr id="11267" name="Rectangle 3"/>
          <p:cNvSpPr>
            <a:spLocks noGrp="1" noChangeArrowheads="1"/>
          </p:cNvSpPr>
          <p:nvPr>
            <p:ph type="subTitle" idx="1"/>
          </p:nvPr>
        </p:nvSpPr>
        <p:spPr>
          <a:xfrm>
            <a:off x="1371600" y="5445125"/>
            <a:ext cx="6400800" cy="193675"/>
          </a:xfrm>
        </p:spPr>
        <p:txBody>
          <a:bodyPr/>
          <a:lstStyle/>
          <a:p>
            <a:pPr>
              <a:lnSpc>
                <a:spcPct val="80000"/>
              </a:lnSpc>
            </a:pPr>
            <a:endParaRPr lang="en-US" sz="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r>
              <a:rPr lang="en-NZ" sz="2800" b="1"/>
              <a:t/>
            </a:r>
            <a:br>
              <a:rPr lang="en-NZ" sz="2800" b="1"/>
            </a:br>
            <a:r>
              <a:rPr lang="en-NZ" sz="2800" b="1"/>
              <a:t/>
            </a:r>
            <a:br>
              <a:rPr lang="en-NZ" sz="2800" b="1"/>
            </a:br>
            <a:r>
              <a:rPr lang="en-NZ" sz="2800" b="1"/>
              <a:t/>
            </a:r>
            <a:br>
              <a:rPr lang="en-NZ" sz="2800" b="1"/>
            </a:br>
            <a:r>
              <a:rPr lang="en-NZ" sz="2800" b="1"/>
              <a:t>1Co 2:13</a:t>
            </a:r>
            <a:r>
              <a:rPr lang="en-NZ" sz="2800"/>
              <a:t>  Which things also we speak, not in words which man’s wisdom teacheth, but which the Spirit teacheth; comparing spiritual things with spiritual. </a:t>
            </a:r>
            <a:br>
              <a:rPr lang="en-NZ" sz="2800"/>
            </a:br>
            <a:r>
              <a:rPr lang="en-NZ" sz="2800"/>
              <a:t>1Co 2:14  Now the natural man receiveth not the things of the Spirit of God: for they are foolishness unto him; and he cannot know them, because they are spiritually judged. </a:t>
            </a:r>
            <a:br>
              <a:rPr lang="en-NZ" sz="2800"/>
            </a:br>
            <a:r>
              <a:rPr lang="en-NZ" sz="2800"/>
              <a:t>1Co 2:15  But he that is spiritual judgeth all things, and he himself is judged of no man. </a:t>
            </a:r>
            <a:br>
              <a:rPr lang="en-NZ" sz="2800"/>
            </a:br>
            <a:r>
              <a:rPr lang="en-NZ" sz="2800"/>
              <a:t>1Co 2:16  For who hath known the mind of the Lord, that he should instruct him? But we have the mind of Christ.</a:t>
            </a:r>
            <a:r>
              <a:rPr lang="en-NZ" sz="4000"/>
              <a:t> </a:t>
            </a:r>
          </a:p>
        </p:txBody>
      </p:sp>
      <p:sp>
        <p:nvSpPr>
          <p:cNvPr id="12291" name="Rectangle 3"/>
          <p:cNvSpPr>
            <a:spLocks noGrp="1" noChangeArrowheads="1"/>
          </p:cNvSpPr>
          <p:nvPr>
            <p:ph type="subTitle"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endParaRPr lang="en-US"/>
          </a:p>
        </p:txBody>
      </p:sp>
      <p:sp>
        <p:nvSpPr>
          <p:cNvPr id="13315" name="Rectangle 3"/>
          <p:cNvSpPr>
            <a:spLocks noGrp="1" noChangeArrowheads="1"/>
          </p:cNvSpPr>
          <p:nvPr>
            <p:ph type="subTitle"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endParaRPr lang="en-US"/>
          </a:p>
        </p:txBody>
      </p:sp>
      <p:sp>
        <p:nvSpPr>
          <p:cNvPr id="14339" name="Rectangle 3"/>
          <p:cNvSpPr>
            <a:spLocks noGrp="1" noChangeArrowheads="1"/>
          </p:cNvSpPr>
          <p:nvPr>
            <p:ph type="subTitle"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NZ" sz="3200"/>
              <a:t/>
            </a:r>
            <a:br>
              <a:rPr lang="en-NZ" sz="3200"/>
            </a:br>
            <a:r>
              <a:rPr lang="en-NZ" sz="3200"/>
              <a:t/>
            </a:r>
            <a:br>
              <a:rPr lang="en-NZ" sz="3200"/>
            </a:br>
            <a:r>
              <a:rPr lang="en-NZ" sz="3200"/>
              <a:t/>
            </a:r>
            <a:br>
              <a:rPr lang="en-NZ" sz="3200"/>
            </a:br>
            <a:r>
              <a:rPr lang="en-NZ" sz="3200"/>
              <a:t>2Pe 3:15  And think of the long-suffering of our Lord </a:t>
            </a:r>
            <a:r>
              <a:rPr lang="en-NZ" sz="3200" i="1"/>
              <a:t>as</a:t>
            </a:r>
            <a:r>
              <a:rPr lang="en-NZ" sz="3200"/>
              <a:t> salvation (as our beloved brother Paul also has written to you according to the wisdom given to him </a:t>
            </a:r>
            <a:br>
              <a:rPr lang="en-NZ" sz="3200"/>
            </a:br>
            <a:r>
              <a:rPr lang="en-NZ" sz="3200" b="1"/>
              <a:t>2Pe 3:16</a:t>
            </a:r>
            <a:r>
              <a:rPr lang="en-NZ" sz="3200"/>
              <a:t>  as also in all his letters, speaking in them of these things; in which are some things hard to be understood, which the unlearned and unstable pervert, as also </a:t>
            </a:r>
            <a:r>
              <a:rPr lang="en-NZ" sz="3200" i="1"/>
              <a:t>they do</a:t>
            </a:r>
            <a:r>
              <a:rPr lang="en-NZ" sz="3200"/>
              <a:t> the rest of the Scriptures, to </a:t>
            </a:r>
            <a:r>
              <a:rPr lang="en-NZ" sz="3200" i="1"/>
              <a:t>their</a:t>
            </a:r>
            <a:r>
              <a:rPr lang="en-NZ" sz="3200"/>
              <a:t> own destruction).</a:t>
            </a:r>
            <a:r>
              <a:rPr lang="en-NZ" sz="4000"/>
              <a:t> </a:t>
            </a:r>
          </a:p>
        </p:txBody>
      </p:sp>
      <p:sp>
        <p:nvSpPr>
          <p:cNvPr id="15363" name="Rectangle 3"/>
          <p:cNvSpPr>
            <a:spLocks noGrp="1" noChangeArrowheads="1"/>
          </p:cNvSpPr>
          <p:nvPr>
            <p:ph type="subTitle"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r>
              <a:rPr lang="en-NZ" sz="5400" b="1"/>
              <a:t>Pro 11:14</a:t>
            </a:r>
            <a:r>
              <a:rPr lang="en-NZ" sz="5400"/>
              <a:t>  Where no wise guidance is, the people falleth: but in the multitude of counsellors there is safety.</a:t>
            </a:r>
            <a:r>
              <a:rPr lang="en-NZ" sz="4000"/>
              <a:t> </a:t>
            </a:r>
          </a:p>
        </p:txBody>
      </p:sp>
      <p:sp>
        <p:nvSpPr>
          <p:cNvPr id="16387" name="Rectangle 3"/>
          <p:cNvSpPr>
            <a:spLocks noGrp="1" noChangeArrowheads="1"/>
          </p:cNvSpPr>
          <p:nvPr>
            <p:ph type="subTitle"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r>
              <a:rPr lang="en-NZ" b="1"/>
              <a:t>Jas 1:19</a:t>
            </a:r>
            <a:r>
              <a:rPr lang="en-NZ"/>
              <a:t>  Therefore, my beloved brothers, let every man be swift to hear, slow to speak, slow to wrath. </a:t>
            </a:r>
            <a:br>
              <a:rPr lang="en-NZ"/>
            </a:br>
            <a:r>
              <a:rPr lang="en-NZ"/>
              <a:t>Jas 1:20  For the wrath of man does not work out </a:t>
            </a:r>
            <a:r>
              <a:rPr lang="en-NZ" i="1"/>
              <a:t>the</a:t>
            </a:r>
            <a:r>
              <a:rPr lang="en-NZ"/>
              <a:t> righteousness of God.</a:t>
            </a:r>
            <a:r>
              <a:rPr lang="en-NZ" sz="4000"/>
              <a:t> </a:t>
            </a:r>
          </a:p>
        </p:txBody>
      </p:sp>
      <p:sp>
        <p:nvSpPr>
          <p:cNvPr id="17411" name="Rectangle 3"/>
          <p:cNvSpPr>
            <a:spLocks noGrp="1" noChangeArrowheads="1"/>
          </p:cNvSpPr>
          <p:nvPr>
            <p:ph type="subTitle"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p:txBody>
          <a:bodyPr/>
          <a:lstStyle/>
          <a:p>
            <a:r>
              <a:rPr lang="en-NZ"/>
              <a:t>It can be fun to speculate. </a:t>
            </a:r>
            <a:br>
              <a:rPr lang="en-NZ"/>
            </a:br>
            <a:r>
              <a:rPr lang="en-NZ"/>
              <a:t>But speculation can lead us down dead end paths and into error.</a:t>
            </a:r>
            <a:br>
              <a:rPr lang="en-NZ"/>
            </a:br>
            <a:r>
              <a:rPr lang="en-NZ"/>
              <a:t>It also detracts from the truth of God’s word revealed in his word.</a:t>
            </a:r>
          </a:p>
        </p:txBody>
      </p:sp>
      <p:sp>
        <p:nvSpPr>
          <p:cNvPr id="55299" name="Rectangle 3"/>
          <p:cNvSpPr>
            <a:spLocks noGrp="1" noChangeArrowheads="1"/>
          </p:cNvSpPr>
          <p:nvPr>
            <p:ph type="subTitle"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NZ" sz="2800"/>
              <a:t/>
            </a:r>
            <a:br>
              <a:rPr lang="en-NZ" sz="2800"/>
            </a:br>
            <a:r>
              <a:rPr lang="en-NZ" sz="2800"/>
              <a:t/>
            </a:r>
            <a:br>
              <a:rPr lang="en-NZ" sz="2800"/>
            </a:br>
            <a:r>
              <a:rPr lang="en-NZ" sz="2800"/>
              <a:t/>
            </a:r>
            <a:br>
              <a:rPr lang="en-NZ" sz="2800"/>
            </a:br>
            <a:r>
              <a:rPr lang="en-NZ" sz="2800"/>
              <a:t>Neh 8:6  and Ezra blessed the LORD, the great God. And all the people answered, Amen, Amen, with the lifting up of their hands: and they bowed their heads, and worshipped the LORD with their faces to the ground. </a:t>
            </a:r>
            <a:br>
              <a:rPr lang="en-NZ" sz="2800"/>
            </a:br>
            <a:r>
              <a:rPr lang="en-NZ" sz="2800"/>
              <a:t>Neh 8:7  Also Jeshua, and Bani, and Sherebiah, Jamin, Akkub, Shabbethai, Hodiah, Maaseiah, Kelita, Azariah, Jozabad, Hanan, Pelaiah, and the Levites, caused the people to understand the law: and the people </a:t>
            </a:r>
            <a:r>
              <a:rPr lang="en-NZ" sz="2800" i="1"/>
              <a:t>stood</a:t>
            </a:r>
            <a:r>
              <a:rPr lang="en-NZ" sz="2800"/>
              <a:t> in their place. </a:t>
            </a:r>
            <a:br>
              <a:rPr lang="en-NZ" sz="2800"/>
            </a:br>
            <a:r>
              <a:rPr lang="en-NZ" sz="2800"/>
              <a:t>Neh 8:8  And they read in the book, in the law of God, distinctly; and they gave the sense, so that they understood the reading.</a:t>
            </a:r>
            <a:r>
              <a:rPr lang="en-NZ" sz="4000"/>
              <a:t> </a:t>
            </a:r>
          </a:p>
        </p:txBody>
      </p:sp>
      <p:sp>
        <p:nvSpPr>
          <p:cNvPr id="18435" name="Rectangle 3"/>
          <p:cNvSpPr>
            <a:spLocks noGrp="1" noChangeArrowheads="1"/>
          </p:cNvSpPr>
          <p:nvPr>
            <p:ph type="subTitle"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r>
              <a:rPr lang="en-NZ" sz="4000"/>
              <a:t/>
            </a:r>
            <a:br>
              <a:rPr lang="en-NZ" sz="4000"/>
            </a:br>
            <a:r>
              <a:rPr lang="en-NZ" sz="4000"/>
              <a:t/>
            </a:r>
            <a:br>
              <a:rPr lang="en-NZ" sz="4000"/>
            </a:br>
            <a:r>
              <a:rPr lang="en-NZ" sz="4000"/>
              <a:t>Isa 28:9  Whom shall He teach knowledge? And whom shall He make to understand doctrine? </a:t>
            </a:r>
            <a:r>
              <a:rPr lang="en-NZ" sz="4000" i="1"/>
              <a:t>Those</a:t>
            </a:r>
            <a:r>
              <a:rPr lang="en-NZ" sz="4000"/>
              <a:t> weaned from the milk and drawn from the breasts. </a:t>
            </a:r>
            <a:br>
              <a:rPr lang="en-NZ" sz="4000"/>
            </a:br>
            <a:r>
              <a:rPr lang="en-NZ" sz="4000" b="1"/>
              <a:t>Isa 28:10</a:t>
            </a:r>
            <a:r>
              <a:rPr lang="en-NZ" sz="4000"/>
              <a:t>  For precept </a:t>
            </a:r>
            <a:r>
              <a:rPr lang="en-NZ" sz="4000" i="1"/>
              <a:t>must be</a:t>
            </a:r>
            <a:r>
              <a:rPr lang="en-NZ" sz="4000"/>
              <a:t> on precept, precept on precept; line on line, line on line; here a little, there a little; </a:t>
            </a:r>
          </a:p>
        </p:txBody>
      </p:sp>
      <p:sp>
        <p:nvSpPr>
          <p:cNvPr id="19459" name="Rectangle 3"/>
          <p:cNvSpPr>
            <a:spLocks noGrp="1" noChangeArrowheads="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850" y="333375"/>
            <a:ext cx="8134350" cy="6119813"/>
          </a:xfrm>
        </p:spPr>
        <p:txBody>
          <a:bodyPr/>
          <a:lstStyle/>
          <a:p>
            <a:r>
              <a:rPr lang="en-NZ" sz="6600"/>
              <a:t>Product Knowledge:</a:t>
            </a:r>
            <a:br>
              <a:rPr lang="en-NZ" sz="6600"/>
            </a:br>
            <a:r>
              <a:rPr lang="en-NZ" sz="6600"/>
              <a:t/>
            </a:r>
            <a:br>
              <a:rPr lang="en-NZ" sz="6600"/>
            </a:br>
            <a:r>
              <a:rPr lang="en-NZ" sz="6600"/>
              <a:t>No substitute for Bible reading</a:t>
            </a:r>
          </a:p>
        </p:txBody>
      </p:sp>
      <p:sp>
        <p:nvSpPr>
          <p:cNvPr id="3075" name="Rectangle 3"/>
          <p:cNvSpPr>
            <a:spLocks noGrp="1" noChangeArrowheads="1"/>
          </p:cNvSpPr>
          <p:nvPr>
            <p:ph type="subTitle"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r>
              <a:rPr lang="en-NZ" sz="5400" b="1"/>
              <a:t/>
            </a:r>
            <a:br>
              <a:rPr lang="en-NZ" sz="5400" b="1"/>
            </a:br>
            <a:r>
              <a:rPr lang="en-NZ" sz="5400" b="1"/>
              <a:t>2Ti 2:2</a:t>
            </a:r>
            <a:r>
              <a:rPr lang="en-NZ" sz="5400"/>
              <a:t>  And the things which thou hast heard from me among many witnesses, the same commit thou to faithful men, who shall be able to teach others also.</a:t>
            </a:r>
            <a:r>
              <a:rPr lang="en-NZ" sz="4000"/>
              <a:t> </a:t>
            </a:r>
          </a:p>
        </p:txBody>
      </p:sp>
      <p:sp>
        <p:nvSpPr>
          <p:cNvPr id="20483" name="Rectangle 3"/>
          <p:cNvSpPr>
            <a:spLocks noGrp="1" noChangeArrowheads="1"/>
          </p:cNvSpPr>
          <p:nvPr>
            <p:ph type="subTitle"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r>
              <a:rPr lang="en-NZ" sz="7200">
                <a:latin typeface="Forte" pitchFamily="66" charset="0"/>
              </a:rPr>
              <a:t>What is wisdom?</a:t>
            </a:r>
          </a:p>
        </p:txBody>
      </p:sp>
      <p:sp>
        <p:nvSpPr>
          <p:cNvPr id="21507" name="Rectangle 3"/>
          <p:cNvSpPr>
            <a:spLocks noGrp="1" noChangeArrowheads="1"/>
          </p:cNvSpPr>
          <p:nvPr>
            <p:ph type="subTitle"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p:txBody>
          <a:bodyPr/>
          <a:lstStyle/>
          <a:p>
            <a:endParaRPr lang="en-US"/>
          </a:p>
        </p:txBody>
      </p:sp>
      <p:sp>
        <p:nvSpPr>
          <p:cNvPr id="22531" name="Rectangle 3"/>
          <p:cNvSpPr>
            <a:spLocks noGrp="1" noChangeArrowheads="1"/>
          </p:cNvSpPr>
          <p:nvPr>
            <p:ph type="subTitle" idx="1"/>
          </p:nvPr>
        </p:nvSpPr>
        <p:spPr/>
        <p:txBody>
          <a:bodyPr/>
          <a:lstStyle/>
          <a:p>
            <a:r>
              <a:rPr lang="en-NZ" sz="6000">
                <a:latin typeface="Forte" pitchFamily="66" charset="0"/>
              </a:rPr>
              <a:t>What is wisdom?</a:t>
            </a:r>
          </a:p>
        </p:txBody>
      </p:sp>
      <p:pic>
        <p:nvPicPr>
          <p:cNvPr id="22532" name="Picture 4" descr="wisdom"/>
          <p:cNvPicPr>
            <a:picLocks noChangeAspect="1" noChangeArrowheads="1"/>
          </p:cNvPicPr>
          <p:nvPr/>
        </p:nvPicPr>
        <p:blipFill>
          <a:blip r:embed="rId2" cstate="print"/>
          <a:srcRect/>
          <a:stretch>
            <a:fillRect/>
          </a:stretch>
        </p:blipFill>
        <p:spPr bwMode="auto">
          <a:xfrm>
            <a:off x="755650" y="188913"/>
            <a:ext cx="7416800" cy="28797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r>
              <a:rPr lang="en-NZ" sz="6000" b="1"/>
              <a:t>Pro 24:3</a:t>
            </a:r>
            <a:r>
              <a:rPr lang="en-NZ" sz="6000"/>
              <a:t>  Through wisdom a house is built, and by understanding it is established;</a:t>
            </a:r>
            <a:r>
              <a:rPr lang="en-NZ" sz="4000"/>
              <a:t> </a:t>
            </a:r>
          </a:p>
        </p:txBody>
      </p:sp>
      <p:sp>
        <p:nvSpPr>
          <p:cNvPr id="23555" name="Rectangle 3"/>
          <p:cNvSpPr>
            <a:spLocks noGrp="1" noChangeArrowheads="1"/>
          </p:cNvSpPr>
          <p:nvPr>
            <p:ph type="subTitle"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r>
              <a:rPr lang="en-NZ" sz="6000"/>
              <a:t/>
            </a:r>
            <a:br>
              <a:rPr lang="en-NZ" sz="6000"/>
            </a:br>
            <a:r>
              <a:rPr lang="en-NZ" sz="6000"/>
              <a:t/>
            </a:r>
            <a:br>
              <a:rPr lang="en-NZ" sz="6000"/>
            </a:br>
            <a:r>
              <a:rPr lang="en-NZ" sz="6000"/>
              <a:t>Wisdom , knowledge, understanding.</a:t>
            </a:r>
            <a:br>
              <a:rPr lang="en-NZ" sz="6000"/>
            </a:br>
            <a:r>
              <a:rPr lang="en-NZ" sz="6000"/>
              <a:t>Similar terms but with differences.</a:t>
            </a:r>
            <a:br>
              <a:rPr lang="en-NZ" sz="6000"/>
            </a:br>
            <a:r>
              <a:rPr lang="en-NZ" sz="4000"/>
              <a:t/>
            </a:r>
            <a:br>
              <a:rPr lang="en-NZ" sz="4000"/>
            </a:br>
            <a:endParaRPr lang="en-NZ" sz="4000"/>
          </a:p>
        </p:txBody>
      </p:sp>
      <p:sp>
        <p:nvSpPr>
          <p:cNvPr id="24579" name="Rectangle 3"/>
          <p:cNvSpPr>
            <a:spLocks noGrp="1" noChangeArrowheads="1"/>
          </p:cNvSpPr>
          <p:nvPr>
            <p:ph type="subTitle" idx="1"/>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r>
              <a:rPr lang="en-US" sz="6000"/>
              <a:t>Pro 4:7  Wisdom </a:t>
            </a:r>
            <a:r>
              <a:rPr lang="en-US" sz="6000" i="1"/>
              <a:t>is</a:t>
            </a:r>
            <a:r>
              <a:rPr lang="en-US" sz="6000"/>
              <a:t> the main thing; get wisdom; and with all your getting get understanding.</a:t>
            </a:r>
            <a:r>
              <a:rPr lang="en-US" sz="4000"/>
              <a:t> </a:t>
            </a:r>
            <a:endParaRPr lang="en-NZ" sz="4000"/>
          </a:p>
        </p:txBody>
      </p:sp>
      <p:sp>
        <p:nvSpPr>
          <p:cNvPr id="25603" name="Rectangle 3"/>
          <p:cNvSpPr>
            <a:spLocks noGrp="1" noChangeArrowheads="1"/>
          </p:cNvSpPr>
          <p:nvPr>
            <p:ph type="subTitle"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188913"/>
            <a:ext cx="7772400" cy="6408737"/>
          </a:xfrm>
        </p:spPr>
        <p:txBody>
          <a:bodyPr/>
          <a:lstStyle/>
          <a:p>
            <a:r>
              <a:rPr lang="en-NZ" sz="4000"/>
              <a:t>* Knowledge – knowing facts or information</a:t>
            </a:r>
            <a:br>
              <a:rPr lang="en-NZ" sz="4000"/>
            </a:br>
            <a:r>
              <a:rPr lang="en-NZ" sz="4000"/>
              <a:t/>
            </a:r>
            <a:br>
              <a:rPr lang="en-NZ" sz="4000"/>
            </a:br>
            <a:r>
              <a:rPr lang="en-NZ" sz="4000"/>
              <a:t> * Wisdom – skillful appreciation of the information </a:t>
            </a:r>
            <a:br>
              <a:rPr lang="en-NZ" sz="4000"/>
            </a:br>
            <a:r>
              <a:rPr lang="en-NZ" sz="4000"/>
              <a:t/>
            </a:r>
            <a:br>
              <a:rPr lang="en-NZ" sz="4000"/>
            </a:br>
            <a:r>
              <a:rPr lang="en-NZ" sz="4000"/>
              <a:t>* Understanding – skillful use of that knowledge</a:t>
            </a:r>
            <a:br>
              <a:rPr lang="en-NZ" sz="4000"/>
            </a:br>
            <a:r>
              <a:rPr lang="en-NZ" sz="4000"/>
              <a:t/>
            </a:r>
            <a:br>
              <a:rPr lang="en-NZ" sz="4000"/>
            </a:br>
            <a:endParaRPr lang="en-NZ" sz="4000"/>
          </a:p>
        </p:txBody>
      </p:sp>
      <p:sp>
        <p:nvSpPr>
          <p:cNvPr id="26627" name="Rectangle 3"/>
          <p:cNvSpPr>
            <a:spLocks noGrp="1" noChangeArrowheads="1"/>
          </p:cNvSpPr>
          <p:nvPr>
            <p:ph type="subTitle"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r>
              <a:rPr lang="en-NZ" sz="7200">
                <a:latin typeface="Forte" pitchFamily="66" charset="0"/>
              </a:rPr>
              <a:t>How to share it with others</a:t>
            </a:r>
          </a:p>
        </p:txBody>
      </p:sp>
      <p:sp>
        <p:nvSpPr>
          <p:cNvPr id="29699" name="Rectangle 3"/>
          <p:cNvSpPr>
            <a:spLocks noGrp="1" noChangeArrowheads="1"/>
          </p:cNvSpPr>
          <p:nvPr>
            <p:ph type="subTitle"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r>
              <a:rPr lang="en-NZ" sz="3600"/>
              <a:t/>
            </a:r>
            <a:br>
              <a:rPr lang="en-NZ" sz="3600"/>
            </a:br>
            <a:r>
              <a:rPr lang="en-NZ" sz="3600"/>
              <a:t>Mat 13:51  Jesus said to them, Have you understood all these things? They said to Him, Yes, Lord. </a:t>
            </a:r>
            <a:br>
              <a:rPr lang="en-NZ" sz="3600"/>
            </a:br>
            <a:r>
              <a:rPr lang="en-NZ" sz="3600" b="1"/>
              <a:t>Mat 13:52</a:t>
            </a:r>
            <a:r>
              <a:rPr lang="en-NZ" sz="3600"/>
              <a:t>  Then He said to them, Therefore every scribe </a:t>
            </a:r>
            <a:r>
              <a:rPr lang="en-NZ" sz="3600" i="1"/>
              <a:t>who is</a:t>
            </a:r>
            <a:r>
              <a:rPr lang="en-NZ" sz="3600"/>
              <a:t> instructed to the kingdom of Heaven is like a man who is a householder, who brings out </a:t>
            </a:r>
            <a:r>
              <a:rPr lang="en-NZ" sz="3600" i="1"/>
              <a:t>things</a:t>
            </a:r>
            <a:r>
              <a:rPr lang="en-NZ" sz="3600"/>
              <a:t> new and old out of his treasure.</a:t>
            </a:r>
            <a:r>
              <a:rPr lang="en-NZ" sz="4000"/>
              <a:t> </a:t>
            </a:r>
          </a:p>
        </p:txBody>
      </p:sp>
      <p:sp>
        <p:nvSpPr>
          <p:cNvPr id="30723" name="Rectangle 3"/>
          <p:cNvSpPr>
            <a:spLocks noGrp="1" noChangeArrowheads="1"/>
          </p:cNvSpPr>
          <p:nvPr>
            <p:ph type="subTitle"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r>
              <a:rPr lang="en-NZ" sz="4000"/>
              <a:t/>
            </a:r>
            <a:br>
              <a:rPr lang="en-NZ" sz="4000"/>
            </a:br>
            <a:r>
              <a:rPr lang="en-NZ" sz="4000"/>
              <a:t>Mal 3:16  Then they that feared the LORD spake one with another: and the LORD hearkened, and heard, and a book of remembrance was written before him, for them that feared the LORD, and that thought upon his name. </a:t>
            </a:r>
          </a:p>
        </p:txBody>
      </p:sp>
      <p:sp>
        <p:nvSpPr>
          <p:cNvPr id="31747" name="Rectangle 3"/>
          <p:cNvSpPr>
            <a:spLocks noGrp="1" noChangeArrowheads="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endParaRPr lang="en-US"/>
          </a:p>
        </p:txBody>
      </p:sp>
      <p:sp>
        <p:nvSpPr>
          <p:cNvPr id="4099" name="Rectangle 3"/>
          <p:cNvSpPr>
            <a:spLocks noGrp="1" noChangeArrowheads="1"/>
          </p:cNvSpPr>
          <p:nvPr>
            <p:ph type="subTitle"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r>
              <a:rPr lang="en-NZ" sz="4000"/>
              <a:t/>
            </a:r>
            <a:br>
              <a:rPr lang="en-NZ" sz="4000"/>
            </a:br>
            <a:r>
              <a:rPr lang="en-NZ" sz="4000"/>
              <a:t>Mar 16:15  And he said unto them, Go ye into all the world, and preach the gospel to the whole creation. </a:t>
            </a:r>
            <a:br>
              <a:rPr lang="en-NZ" sz="4000"/>
            </a:br>
            <a:r>
              <a:rPr lang="en-NZ" sz="4000"/>
              <a:t>Mar 16:16  He that believeth and is baptized shall be saved; but he that disbelieveth shall be condemned. </a:t>
            </a:r>
          </a:p>
        </p:txBody>
      </p:sp>
      <p:sp>
        <p:nvSpPr>
          <p:cNvPr id="32771" name="Rectangle 3"/>
          <p:cNvSpPr>
            <a:spLocks noGrp="1" noChangeArrowheads="1"/>
          </p:cNvSpPr>
          <p:nvPr>
            <p:ph type="subTitle"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r>
              <a:rPr lang="en-NZ" sz="3200"/>
              <a:t/>
            </a:r>
            <a:br>
              <a:rPr lang="en-NZ" sz="3200"/>
            </a:br>
            <a:r>
              <a:rPr lang="en-NZ" sz="3200"/>
              <a:t/>
            </a:r>
            <a:br>
              <a:rPr lang="en-NZ" sz="3200"/>
            </a:br>
            <a:r>
              <a:rPr lang="en-NZ" sz="3200"/>
              <a:t>Mat 4:17  From that time Jesus began to preach and to say, Repent! For the kingdom of Heaven is at hand. </a:t>
            </a:r>
            <a:br>
              <a:rPr lang="en-NZ" sz="3200"/>
            </a:br>
            <a:r>
              <a:rPr lang="en-NZ" sz="3200"/>
              <a:t>Mat 4:18  And walking by the Sea of Galilee, Jesus saw two brothers, Simon called Peter, and Andrew his brother, casting a net into the sea. For they were fishermen. </a:t>
            </a:r>
            <a:br>
              <a:rPr lang="en-NZ" sz="3200"/>
            </a:br>
            <a:r>
              <a:rPr lang="en-NZ" sz="3200" b="1"/>
              <a:t>Mat 4:19</a:t>
            </a:r>
            <a:r>
              <a:rPr lang="en-NZ" sz="3200"/>
              <a:t>  And He said to them, Follow Me, and I will make you fishers of men.</a:t>
            </a:r>
            <a:r>
              <a:rPr lang="en-NZ" sz="4000"/>
              <a:t> </a:t>
            </a:r>
          </a:p>
        </p:txBody>
      </p:sp>
      <p:sp>
        <p:nvSpPr>
          <p:cNvPr id="33795" name="Rectangle 3"/>
          <p:cNvSpPr>
            <a:spLocks noGrp="1" noChangeArrowheads="1"/>
          </p:cNvSpPr>
          <p:nvPr>
            <p:ph type="subTitle"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p:txBody>
          <a:bodyPr/>
          <a:lstStyle/>
          <a:p>
            <a:endParaRPr lang="en-US"/>
          </a:p>
        </p:txBody>
      </p:sp>
      <p:sp>
        <p:nvSpPr>
          <p:cNvPr id="34819" name="Rectangle 3"/>
          <p:cNvSpPr>
            <a:spLocks noGrp="1" noChangeArrowheads="1"/>
          </p:cNvSpPr>
          <p:nvPr>
            <p:ph type="subTitle" idx="1"/>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lstStyle/>
          <a:p>
            <a:endParaRPr lang="en-US"/>
          </a:p>
        </p:txBody>
      </p:sp>
      <p:sp>
        <p:nvSpPr>
          <p:cNvPr id="35843" name="Rectangle 3"/>
          <p:cNvSpPr>
            <a:spLocks noGrp="1" noChangeArrowheads="1"/>
          </p:cNvSpPr>
          <p:nvPr>
            <p:ph type="subTitle" idx="1"/>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endParaRPr lang="en-US"/>
          </a:p>
        </p:txBody>
      </p:sp>
      <p:sp>
        <p:nvSpPr>
          <p:cNvPr id="36867" name="Rectangle 3"/>
          <p:cNvSpPr>
            <a:spLocks noGrp="1" noChangeArrowheads="1"/>
          </p:cNvSpPr>
          <p:nvPr>
            <p:ph type="subTitle" idx="1"/>
          </p:nvPr>
        </p:nvSpPr>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endParaRPr lang="en-US"/>
          </a:p>
        </p:txBody>
      </p:sp>
      <p:sp>
        <p:nvSpPr>
          <p:cNvPr id="37891" name="Rectangle 3"/>
          <p:cNvSpPr>
            <a:spLocks noGrp="1" noChangeArrowheads="1"/>
          </p:cNvSpPr>
          <p:nvPr>
            <p:ph type="subTitle"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endParaRPr lang="en-US"/>
          </a:p>
        </p:txBody>
      </p:sp>
      <p:sp>
        <p:nvSpPr>
          <p:cNvPr id="38915" name="Rectangle 3"/>
          <p:cNvSpPr>
            <a:spLocks noGrp="1" noChangeArrowheads="1"/>
          </p:cNvSpPr>
          <p:nvPr>
            <p:ph type="subTitle" idx="1"/>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endParaRPr lang="en-US"/>
          </a:p>
        </p:txBody>
      </p:sp>
      <p:sp>
        <p:nvSpPr>
          <p:cNvPr id="39939" name="Rectangle 3"/>
          <p:cNvSpPr>
            <a:spLocks noGrp="1" noChangeArrowheads="1"/>
          </p:cNvSpPr>
          <p:nvPr>
            <p:ph type="subTitle" idx="1"/>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endParaRPr lang="en-US"/>
          </a:p>
        </p:txBody>
      </p:sp>
      <p:sp>
        <p:nvSpPr>
          <p:cNvPr id="40963" name="Rectangle 3"/>
          <p:cNvSpPr>
            <a:spLocks noGrp="1" noChangeArrowheads="1"/>
          </p:cNvSpPr>
          <p:nvPr>
            <p:ph type="subTitle"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endParaRPr lang="en-US"/>
          </a:p>
        </p:txBody>
      </p:sp>
      <p:sp>
        <p:nvSpPr>
          <p:cNvPr id="41987" name="Rectangle 3"/>
          <p:cNvSpPr>
            <a:spLocks noGrp="1" noChangeArrowheads="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endParaRPr lang="en-US"/>
          </a:p>
        </p:txBody>
      </p:sp>
      <p:sp>
        <p:nvSpPr>
          <p:cNvPr id="5123" name="Rectangle 3"/>
          <p:cNvSpPr>
            <a:spLocks noGrp="1" noChangeArrowheads="1"/>
          </p:cNvSpPr>
          <p:nvPr>
            <p:ph type="subTitle" idx="1"/>
          </p:nvPr>
        </p:nvSpPr>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endParaRPr lang="en-US"/>
          </a:p>
        </p:txBody>
      </p:sp>
      <p:sp>
        <p:nvSpPr>
          <p:cNvPr id="43011" name="Rectangle 3"/>
          <p:cNvSpPr>
            <a:spLocks noGrp="1" noChangeArrowheads="1"/>
          </p:cNvSpPr>
          <p:nvPr>
            <p:ph type="subTitle" idx="1"/>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p:txBody>
          <a:bodyPr/>
          <a:lstStyle/>
          <a:p>
            <a:endParaRPr lang="en-US"/>
          </a:p>
        </p:txBody>
      </p:sp>
      <p:sp>
        <p:nvSpPr>
          <p:cNvPr id="44035" name="Rectangle 3"/>
          <p:cNvSpPr>
            <a:spLocks noGrp="1" noChangeArrowheads="1"/>
          </p:cNvSpPr>
          <p:nvPr>
            <p:ph type="subTitle" idx="1"/>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endParaRPr lang="en-US"/>
          </a:p>
        </p:txBody>
      </p:sp>
      <p:sp>
        <p:nvSpPr>
          <p:cNvPr id="45059" name="Rectangle 3"/>
          <p:cNvSpPr>
            <a:spLocks noGrp="1" noChangeArrowheads="1"/>
          </p:cNvSpPr>
          <p:nvPr>
            <p:ph type="subTitle" idx="1"/>
          </p:nvPr>
        </p:nvSpPr>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endParaRPr lang="en-US"/>
          </a:p>
        </p:txBody>
      </p:sp>
      <p:sp>
        <p:nvSpPr>
          <p:cNvPr id="46083" name="Rectangle 3"/>
          <p:cNvSpPr>
            <a:spLocks noGrp="1" noChangeArrowheads="1"/>
          </p:cNvSpPr>
          <p:nvPr>
            <p:ph type="subTitle"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p:txBody>
          <a:bodyPr/>
          <a:lstStyle/>
          <a:p>
            <a:endParaRPr lang="en-US"/>
          </a:p>
        </p:txBody>
      </p:sp>
      <p:sp>
        <p:nvSpPr>
          <p:cNvPr id="47107" name="Rectangle 3"/>
          <p:cNvSpPr>
            <a:spLocks noGrp="1" noChangeArrowheads="1"/>
          </p:cNvSpPr>
          <p:nvPr>
            <p:ph type="subTitle" idx="1"/>
          </p:nvPr>
        </p:nvSpPr>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p:txBody>
          <a:bodyPr/>
          <a:lstStyle/>
          <a:p>
            <a:endParaRPr lang="en-US"/>
          </a:p>
        </p:txBody>
      </p:sp>
      <p:sp>
        <p:nvSpPr>
          <p:cNvPr id="48131" name="Rectangle 3"/>
          <p:cNvSpPr>
            <a:spLocks noGrp="1" noChangeArrowheads="1"/>
          </p:cNvSpPr>
          <p:nvPr>
            <p:ph type="subTitle" idx="1"/>
          </p:nvPr>
        </p:nvSpPr>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p:txBody>
          <a:bodyPr/>
          <a:lstStyle/>
          <a:p>
            <a:endParaRPr lang="en-US"/>
          </a:p>
        </p:txBody>
      </p:sp>
      <p:sp>
        <p:nvSpPr>
          <p:cNvPr id="49155" name="Rectangle 3"/>
          <p:cNvSpPr>
            <a:spLocks noGrp="1" noChangeArrowheads="1"/>
          </p:cNvSpPr>
          <p:nvPr>
            <p:ph type="subTitle" idx="1"/>
          </p:nvPr>
        </p:nvSpPr>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p:txBody>
          <a:bodyPr/>
          <a:lstStyle/>
          <a:p>
            <a:endParaRPr lang="en-US"/>
          </a:p>
        </p:txBody>
      </p:sp>
      <p:sp>
        <p:nvSpPr>
          <p:cNvPr id="50179" name="Rectangle 3"/>
          <p:cNvSpPr>
            <a:spLocks noGrp="1" noChangeArrowheads="1"/>
          </p:cNvSpPr>
          <p:nvPr>
            <p:ph type="subTitle" idx="1"/>
          </p:nvPr>
        </p:nvSpPr>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p:txBody>
          <a:bodyPr/>
          <a:lstStyle/>
          <a:p>
            <a:endParaRPr lang="en-US"/>
          </a:p>
        </p:txBody>
      </p:sp>
      <p:sp>
        <p:nvSpPr>
          <p:cNvPr id="51203" name="Rectangle 3"/>
          <p:cNvSpPr>
            <a:spLocks noGrp="1" noChangeArrowheads="1"/>
          </p:cNvSpPr>
          <p:nvPr>
            <p:ph type="subTitle" idx="1"/>
          </p:nvPr>
        </p:nvSpPr>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p:txBody>
          <a:bodyPr/>
          <a:lstStyle/>
          <a:p>
            <a:endParaRPr lang="en-US"/>
          </a:p>
        </p:txBody>
      </p:sp>
      <p:sp>
        <p:nvSpPr>
          <p:cNvPr id="52227" name="Rectangle 3"/>
          <p:cNvSpPr>
            <a:spLocks noGrp="1" noChangeArrowheads="1"/>
          </p:cNvSpPr>
          <p:nvPr>
            <p:ph type="subTitle"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endParaRPr lang="en-US"/>
          </a:p>
        </p:txBody>
      </p:sp>
      <p:sp>
        <p:nvSpPr>
          <p:cNvPr id="6147" name="Rectangle 3"/>
          <p:cNvSpPr>
            <a:spLocks noGrp="1" noChangeArrowheads="1"/>
          </p:cNvSpPr>
          <p:nvPr>
            <p:ph type="subTitle"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endParaRPr lang="en-US"/>
          </a:p>
        </p:txBody>
      </p:sp>
      <p:sp>
        <p:nvSpPr>
          <p:cNvPr id="7171" name="Rectangle 3"/>
          <p:cNvSpPr>
            <a:spLocks noGrp="1" noChangeArrowheads="1"/>
          </p:cNvSpPr>
          <p:nvPr>
            <p:ph type="subTitle"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5148263" y="333375"/>
            <a:ext cx="3309937" cy="6335713"/>
          </a:xfrm>
        </p:spPr>
        <p:txBody>
          <a:bodyPr/>
          <a:lstStyle/>
          <a:p>
            <a:r>
              <a:rPr lang="en-NZ" sz="5400"/>
              <a:t>What does the Bible say?</a:t>
            </a:r>
          </a:p>
        </p:txBody>
      </p:sp>
      <p:sp>
        <p:nvSpPr>
          <p:cNvPr id="8195" name="Rectangle 3"/>
          <p:cNvSpPr>
            <a:spLocks noGrp="1" noChangeArrowheads="1"/>
          </p:cNvSpPr>
          <p:nvPr>
            <p:ph type="subTitle" idx="1"/>
          </p:nvPr>
        </p:nvSpPr>
        <p:spPr/>
        <p:txBody>
          <a:bodyPr/>
          <a:lstStyle/>
          <a:p>
            <a:endParaRPr lang="en-US"/>
          </a:p>
        </p:txBody>
      </p:sp>
      <p:pic>
        <p:nvPicPr>
          <p:cNvPr id="8196" name="Picture 4" descr="bible copy"/>
          <p:cNvPicPr>
            <a:picLocks noChangeAspect="1" noChangeArrowheads="1"/>
          </p:cNvPicPr>
          <p:nvPr/>
        </p:nvPicPr>
        <p:blipFill>
          <a:blip r:embed="rId2" cstate="print"/>
          <a:srcRect/>
          <a:stretch>
            <a:fillRect/>
          </a:stretch>
        </p:blipFill>
        <p:spPr bwMode="auto">
          <a:xfrm>
            <a:off x="179388" y="260350"/>
            <a:ext cx="4752975" cy="640873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r>
              <a:rPr lang="en-NZ" sz="4800" b="1"/>
              <a:t/>
            </a:r>
            <a:br>
              <a:rPr lang="en-NZ" sz="4800" b="1"/>
            </a:br>
            <a:r>
              <a:rPr lang="en-NZ" sz="4800" b="1"/>
              <a:t/>
            </a:r>
            <a:br>
              <a:rPr lang="en-NZ" sz="4800" b="1"/>
            </a:br>
            <a:r>
              <a:rPr lang="en-NZ" sz="4800" b="1"/>
              <a:t>Rev 22:19</a:t>
            </a:r>
            <a:r>
              <a:rPr lang="en-NZ" sz="4800"/>
              <a:t>  and if any man shall take away from the words of the book of this prophecy, God shall take away his part from the tree of life, and out of the holy city, which are written in this book.</a:t>
            </a:r>
            <a:r>
              <a:rPr lang="en-NZ" sz="4000"/>
              <a:t> </a:t>
            </a:r>
          </a:p>
        </p:txBody>
      </p:sp>
      <p:sp>
        <p:nvSpPr>
          <p:cNvPr id="9219" name="Rectangle 3"/>
          <p:cNvSpPr>
            <a:spLocks noGrp="1" noChangeArrowheads="1"/>
          </p:cNvSpPr>
          <p:nvPr>
            <p:ph type="subTitle"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100000">
              <a:schemeClr val="accent1"/>
            </a:gs>
          </a:gsLst>
          <a:lin ang="270000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333375"/>
            <a:ext cx="7772400" cy="6264275"/>
          </a:xfrm>
        </p:spPr>
        <p:txBody>
          <a:bodyPr/>
          <a:lstStyle/>
          <a:p>
            <a:r>
              <a:rPr lang="en-NZ"/>
              <a:t>Pro 30:5  Every word of God </a:t>
            </a:r>
            <a:r>
              <a:rPr lang="en-NZ" i="1"/>
              <a:t>is</a:t>
            </a:r>
            <a:r>
              <a:rPr lang="en-NZ"/>
              <a:t> pure; He </a:t>
            </a:r>
            <a:r>
              <a:rPr lang="en-NZ" i="1"/>
              <a:t>is</a:t>
            </a:r>
            <a:r>
              <a:rPr lang="en-NZ"/>
              <a:t> a shield to those who put their trust in Him. </a:t>
            </a:r>
            <a:br>
              <a:rPr lang="en-NZ"/>
            </a:br>
            <a:r>
              <a:rPr lang="en-NZ" b="1"/>
              <a:t>Pro 30:6</a:t>
            </a:r>
            <a:r>
              <a:rPr lang="en-NZ"/>
              <a:t>  Do not add to His Words, lest He reprove you and you be found a liar. </a:t>
            </a:r>
          </a:p>
        </p:txBody>
      </p:sp>
      <p:sp>
        <p:nvSpPr>
          <p:cNvPr id="10243" name="Rectangle 3"/>
          <p:cNvSpPr>
            <a:spLocks noGrp="1" noChangeArrowheads="1"/>
          </p:cNvSpPr>
          <p:nvPr>
            <p:ph type="subTitle" idx="1"/>
          </p:nvPr>
        </p:nvSpPr>
        <p:spPr/>
        <p:txBody>
          <a:bodyPr/>
          <a:lstStyle/>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3298</TotalTime>
  <Words>174</Words>
  <Application>Microsoft Office PowerPoint</Application>
  <PresentationFormat>On-screen Show (4:3)</PresentationFormat>
  <Paragraphs>25</Paragraphs>
  <Slides>49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Forte</vt:lpstr>
      <vt:lpstr>Default Design</vt:lpstr>
      <vt:lpstr>How to study the Bible and share it with others</vt:lpstr>
      <vt:lpstr>Product Knowledge:  No substitute for Bible reading</vt:lpstr>
      <vt:lpstr>Slide 3</vt:lpstr>
      <vt:lpstr>Slide 4</vt:lpstr>
      <vt:lpstr>Slide 5</vt:lpstr>
      <vt:lpstr>Slide 6</vt:lpstr>
      <vt:lpstr>What does the Bible say?</vt:lpstr>
      <vt:lpstr>  Rev 22:19  and if any man shall take away from the words of the book of this prophecy, God shall take away his part from the tree of life, and out of the holy city, which are written in this book. </vt:lpstr>
      <vt:lpstr>Pro 30:5  Every word of God is pure; He is a shield to those who put their trust in Him.  Pro 30:6  Do not add to His Words, lest He reprove you and you be found a liar. </vt:lpstr>
      <vt:lpstr>Pro 25:2  It is the glory of God to conceal the word, and the glory of kings to search out the word. </vt:lpstr>
      <vt:lpstr>   1Co 2:13  Which things also we speak, not in words which man’s wisdom teacheth, but which the Spirit teacheth; comparing spiritual things with spiritual.  1Co 2:14  Now the natural man receiveth not the things of the Spirit of God: for they are foolishness unto him; and he cannot know them, because they are spiritually judged.  1Co 2:15  But he that is spiritual judgeth all things, and he himself is judged of no man.  1Co 2:16  For who hath known the mind of the Lord, that he should instruct him? But we have the mind of Christ. </vt:lpstr>
      <vt:lpstr>Slide 12</vt:lpstr>
      <vt:lpstr>Slide 13</vt:lpstr>
      <vt:lpstr>   2Pe 3:15  And think of the long-suffering of our Lord as salvation (as our beloved brother Paul also has written to you according to the wisdom given to him  2Pe 3:16  as also in all his letters, speaking in them of these things; in which are some things hard to be understood, which the unlearned and unstable pervert, as also they do the rest of the Scriptures, to their own destruction). </vt:lpstr>
      <vt:lpstr>Pro 11:14  Where no wise guidance is, the people falleth: but in the multitude of counsellors there is safety. </vt:lpstr>
      <vt:lpstr>Jas 1:19  Therefore, my beloved brothers, let every man be swift to hear, slow to speak, slow to wrath.  Jas 1:20  For the wrath of man does not work out the righteousness of God. </vt:lpstr>
      <vt:lpstr>It can be fun to speculate.  But speculation can lead us down dead end paths and into error. It also detracts from the truth of God’s word revealed in his word.</vt:lpstr>
      <vt:lpstr>   Neh 8:6  and Ezra blessed the LORD, the great God. And all the people answered, Amen, Amen, with the lifting up of their hands: and they bowed their heads, and worshipped the LORD with their faces to the ground.  Neh 8:7  Also Jeshua, and Bani, and Sherebiah, Jamin, Akkub, Shabbethai, Hodiah, Maaseiah, Kelita, Azariah, Jozabad, Hanan, Pelaiah, and the Levites, caused the people to understand the law: and the people stood in their place.  Neh 8:8  And they read in the book, in the law of God, distinctly; and they gave the sense, so that they understood the reading. </vt:lpstr>
      <vt:lpstr>  Isa 28:9  Whom shall He teach knowledge? And whom shall He make to understand doctrine? Those weaned from the milk and drawn from the breasts.  Isa 28:10  For precept must be on precept, precept on precept; line on line, line on line; here a little, there a little; </vt:lpstr>
      <vt:lpstr> 2Ti 2:2  And the things which thou hast heard from me among many witnesses, the same commit thou to faithful men, who shall be able to teach others also. </vt:lpstr>
      <vt:lpstr>What is wisdom?</vt:lpstr>
      <vt:lpstr>Slide 22</vt:lpstr>
      <vt:lpstr>Pro 24:3  Through wisdom a house is built, and by understanding it is established; </vt:lpstr>
      <vt:lpstr>  Wisdom , knowledge, understanding. Similar terms but with differences.  </vt:lpstr>
      <vt:lpstr>Pro 4:7  Wisdom is the main thing; get wisdom; and with all your getting get understanding. </vt:lpstr>
      <vt:lpstr>* Knowledge – knowing facts or information   * Wisdom – skillful appreciation of the information   * Understanding – skillful use of that knowledge  </vt:lpstr>
      <vt:lpstr>How to share it with others</vt:lpstr>
      <vt:lpstr> Mat 13:51  Jesus said to them, Have you understood all these things? They said to Him, Yes, Lord.  Mat 13:52  Then He said to them, Therefore every scribe who is instructed to the kingdom of Heaven is like a man who is a householder, who brings out things new and old out of his treasure. </vt:lpstr>
      <vt:lpstr> Mal 3:16  Then they that feared the LORD spake one with another: and the LORD hearkened, and heard, and a book of remembrance was written before him, for them that feared the LORD, and that thought upon his name. </vt:lpstr>
      <vt:lpstr> Mar 16:15  And he said unto them, Go ye into all the world, and preach the gospel to the whole creation.  Mar 16:16  He that believeth and is baptized shall be saved; but he that disbelieveth shall be condemned. </vt:lpstr>
      <vt:lpstr>  Mat 4:17  From that time Jesus began to preach and to say, Repent! For the kingdom of Heaven is at hand.  Mat 4:18  And walking by the Sea of Galilee, Jesus saw two brothers, Simon called Peter, and Andrew his brother, casting a net into the sea. For they were fishermen.  Mat 4:19  And He said to them, Follow Me, and I will make you fishers of men. </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5</cp:revision>
  <dcterms:created xsi:type="dcterms:W3CDTF">2012-05-09T18:42:23Z</dcterms:created>
  <dcterms:modified xsi:type="dcterms:W3CDTF">2012-07-26T11:08:51Z</dcterms:modified>
</cp:coreProperties>
</file>