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306"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CF33D473-7C5A-48E5-9B6C-07FF597DDC26}"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FF740A66-0CF4-449F-AD30-D7BDAE36477E}"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5D2AC1F1-F032-40F9-894F-B300007A556D}"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B01783D3-62AD-489C-AD91-63C47C73D91B}"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67E0049A-3328-46F8-B506-41D425300EEC}"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EC5FEF92-C453-424B-ADF8-0980697D0785}"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011C2C8B-D0A0-4524-9D5D-496DBA45E9FB}"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FE5928A2-DFED-452E-BCDC-27AB05596F87}"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658ABCA0-28D3-4766-A724-2DE6B8078A96}"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433339AD-0C60-4D69-B666-748AD3932979}"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6FB34B8B-BB49-45C4-85A1-78084E8F757E}"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04D154C-457B-4B83-B516-2B8A3C69A85E}"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NZ" sz="8800">
                <a:latin typeface="Forte" pitchFamily="66" charset="0"/>
              </a:rPr>
              <a:t>New Converts</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2Ti 4:10</a:t>
            </a:r>
            <a:r>
              <a:rPr lang="en-NZ" sz="4000"/>
              <a:t>  For Demas hath forsaken me, having loved this present world, and is departed unto Thessalonica; Crescens to Galatia, Titus unto Dalmatia. </a:t>
            </a:r>
            <a:br>
              <a:rPr lang="en-NZ" sz="4000"/>
            </a:br>
            <a:r>
              <a:rPr lang="en-NZ" sz="4000"/>
              <a:t>2Ti 4:11  Only Luke is with me. Take Mark, and bring him with thee: for he is profitable to me for the ministry. </a:t>
            </a:r>
          </a:p>
        </p:txBody>
      </p:sp>
      <p:sp>
        <p:nvSpPr>
          <p:cNvPr id="11267" name="Rectangle 3"/>
          <p:cNvSpPr>
            <a:spLocks noGrp="1" noChangeArrowheads="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8000"/>
              <a:t>Using the talents / tools / gifts / ministries we have been given</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 Internet</a:t>
            </a:r>
            <a:br>
              <a:rPr lang="en-NZ" sz="4000"/>
            </a:br>
            <a:r>
              <a:rPr lang="en-NZ" sz="4000"/>
              <a:t>* E-sword</a:t>
            </a:r>
            <a:br>
              <a:rPr lang="en-NZ" sz="4000"/>
            </a:br>
            <a:r>
              <a:rPr lang="en-NZ" sz="4000"/>
              <a:t>* Email exhorts</a:t>
            </a:r>
            <a:br>
              <a:rPr lang="en-NZ" sz="4000"/>
            </a:br>
            <a:r>
              <a:rPr lang="en-NZ" sz="4000"/>
              <a:t>* Travel visits</a:t>
            </a:r>
            <a:br>
              <a:rPr lang="en-NZ" sz="4000"/>
            </a:br>
            <a:r>
              <a:rPr lang="en-NZ" sz="4000"/>
              <a:t>* Bible Basics / study books</a:t>
            </a:r>
            <a:br>
              <a:rPr lang="en-NZ" sz="4000"/>
            </a:br>
            <a:r>
              <a:rPr lang="en-NZ" sz="4000"/>
              <a:t>* Carry literature</a:t>
            </a:r>
            <a:br>
              <a:rPr lang="en-NZ" sz="4000"/>
            </a:br>
            <a:r>
              <a:rPr lang="en-NZ" sz="4000"/>
              <a:t/>
            </a:r>
            <a:br>
              <a:rPr lang="en-NZ" sz="4000"/>
            </a:br>
            <a:endParaRPr lang="en-NZ" sz="4000"/>
          </a:p>
        </p:txBody>
      </p:sp>
      <p:sp>
        <p:nvSpPr>
          <p:cNvPr id="13315" name="Rectangle 3"/>
          <p:cNvSpPr>
            <a:spLocks noGrp="1" noChangeArrowheads="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NZ" sz="6600"/>
              <a:t>Mission people are more precious than money in the bank</a:t>
            </a:r>
          </a:p>
        </p:txBody>
      </p:sp>
      <p:sp>
        <p:nvSpPr>
          <p:cNvPr id="14339" name="Rectangle 3"/>
          <p:cNvSpPr>
            <a:spLocks noGrp="1" noChangeArrowheads="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7200"/>
              <a:t>Feeling of Helplessness – God given / God empowered</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sz="4800" b="1"/>
              <a:t>Psa 46:1</a:t>
            </a:r>
            <a:r>
              <a:rPr lang="en-NZ" sz="4800"/>
              <a:t>  &lt;For the Chief Musician: </a:t>
            </a:r>
            <a:r>
              <a:rPr lang="en-NZ" sz="4800" i="1"/>
              <a:t>a Psalm</a:t>
            </a:r>
            <a:r>
              <a:rPr lang="en-NZ" sz="4800"/>
              <a:t> of the sons of Korah; set to Alamoth. A Song.&gt; God is our refuge and strength, a very present help in trouble.</a:t>
            </a:r>
            <a:r>
              <a:rPr lang="en-NZ" sz="4000"/>
              <a:t>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sz="4000"/>
              <a:t/>
            </a:r>
            <a:br>
              <a:rPr lang="en-NZ" sz="4000"/>
            </a:br>
            <a:r>
              <a:rPr lang="en-NZ" sz="4000"/>
              <a:t>Persecution</a:t>
            </a:r>
            <a:br>
              <a:rPr lang="en-NZ" sz="4000"/>
            </a:br>
            <a:r>
              <a:rPr lang="en-NZ" sz="4000"/>
              <a:t/>
            </a:r>
            <a:br>
              <a:rPr lang="en-NZ" sz="4000"/>
            </a:br>
            <a:r>
              <a:rPr lang="en-NZ" sz="4000" b="1"/>
              <a:t>Rev 2:10</a:t>
            </a:r>
            <a:r>
              <a:rPr lang="en-NZ" sz="4000"/>
              <a:t>  Do not at all fear what you are about to suffer. Behold, the Devil will cast </a:t>
            </a:r>
            <a:r>
              <a:rPr lang="en-NZ" sz="4000" i="1"/>
              <a:t>some</a:t>
            </a:r>
            <a:r>
              <a:rPr lang="en-NZ" sz="4000"/>
              <a:t> of you into prison, so that you may be tried. And you will have tribulation ten days. Be faithful to death, and I will give you the crown of life. </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6600">
                <a:latin typeface="Forte" pitchFamily="66" charset="0"/>
              </a:rPr>
              <a:t>Marriage for new converts</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4000"/>
              <a:t>1Co 7:39  The wife is bound by the law as long as her husband liveth; but if her husband be dead, she is at liberty to be married to whom she will; only in the Lord. </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6600"/>
              <a:t>Amo 3:3  Can two walk together, except they be agreed?</a:t>
            </a:r>
            <a:r>
              <a:rPr lang="en-NZ" sz="4000"/>
              <a:t> </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NZ" sz="5400"/>
              <a:t>Luk 15:10  Likewise, I say unto you, there is joy in the presence of the angels of God over one sinner that repents.</a:t>
            </a:r>
            <a:r>
              <a:rPr lang="en-NZ" sz="4000"/>
              <a:t> </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2Co 6:14  Be ye not unequally yoked together with unbelievers: for what fellowship hath righteousness with unrighteousness? and what communion hath light with darkness? </a:t>
            </a:r>
            <a:br>
              <a:rPr lang="en-NZ" sz="2800"/>
            </a:br>
            <a:r>
              <a:rPr lang="en-NZ" sz="2800"/>
              <a:t>2Co 6:15  And what concord hath Christ with Belial? or what part hath he that believeth with an infidel? </a:t>
            </a:r>
            <a:br>
              <a:rPr lang="en-NZ" sz="2800"/>
            </a:br>
            <a:r>
              <a:rPr lang="en-NZ" sz="2800"/>
              <a:t>2Co 6:16  And what agreement hath the temple of God with idols? for ye are the temple of the living God; as God hath said, I will dwell in them, and walk in </a:t>
            </a:r>
            <a:r>
              <a:rPr lang="en-NZ" sz="2800" i="1"/>
              <a:t>them;</a:t>
            </a:r>
            <a:r>
              <a:rPr lang="en-NZ" sz="2800"/>
              <a:t> and I will be their God, and they shall be my people.</a:t>
            </a:r>
            <a:r>
              <a:rPr lang="en-NZ" sz="4000"/>
              <a:t>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NZ" sz="7200">
                <a:latin typeface="Forte" pitchFamily="66" charset="0"/>
              </a:rPr>
              <a:t>Finding a spouse???</a:t>
            </a:r>
            <a:br>
              <a:rPr lang="en-NZ" sz="7200">
                <a:latin typeface="Forte" pitchFamily="66" charset="0"/>
              </a:rPr>
            </a:br>
            <a:r>
              <a:rPr lang="en-NZ" sz="4000"/>
              <a:t/>
            </a:r>
            <a:br>
              <a:rPr lang="en-NZ" sz="4000"/>
            </a:br>
            <a:endParaRPr lang="en-NZ" sz="4000"/>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250825" y="404813"/>
            <a:ext cx="8642350" cy="6264275"/>
          </a:xfrm>
        </p:spPr>
        <p:txBody>
          <a:bodyPr/>
          <a:lstStyle/>
          <a:p>
            <a:r>
              <a:rPr lang="en-NZ" sz="2000"/>
              <a:t>Gen 24:12  And he said, O LORD God of my master Abraham, I pray thee, send me good speed this day, and shew kindness unto my master Abraham. </a:t>
            </a:r>
            <a:br>
              <a:rPr lang="en-NZ" sz="2000"/>
            </a:br>
            <a:r>
              <a:rPr lang="en-NZ" sz="2000"/>
              <a:t>Gen 24:13  Behold, I stand </a:t>
            </a:r>
            <a:r>
              <a:rPr lang="en-NZ" sz="2000" i="1"/>
              <a:t>here</a:t>
            </a:r>
            <a:r>
              <a:rPr lang="en-NZ" sz="2000"/>
              <a:t> by the well of water; and the daughters of the men of the city come out to draw water: </a:t>
            </a:r>
            <a:br>
              <a:rPr lang="en-NZ" sz="2000"/>
            </a:br>
            <a:r>
              <a:rPr lang="en-NZ" sz="2000"/>
              <a:t>Gen 24:14  And let it come to pass, that the damsel to whom I shall say, Let down thy pitcher, I pray thee, that I may drink; and she shall say, Drink, and I will give thy camels drink also: </a:t>
            </a:r>
            <a:r>
              <a:rPr lang="en-NZ" sz="2000" i="1"/>
              <a:t>let the same be</a:t>
            </a:r>
            <a:r>
              <a:rPr lang="en-NZ" sz="2000"/>
              <a:t> she </a:t>
            </a:r>
            <a:r>
              <a:rPr lang="en-NZ" sz="2000" i="1"/>
              <a:t>that</a:t>
            </a:r>
            <a:r>
              <a:rPr lang="en-NZ" sz="2000"/>
              <a:t> thou hast appointed for thy servant Isaac; and thereby shall I know that thou hast shewed kindness unto my master. </a:t>
            </a:r>
            <a:br>
              <a:rPr lang="en-NZ" sz="2000"/>
            </a:br>
            <a:r>
              <a:rPr lang="en-NZ" sz="2000"/>
              <a:t>Gen 24:15  And it came to pass, before he had done speaking, that, behold, Rebekah came out, who was born to Bethuel, son of Milcah, the wife of Nahor, Abraham's brother, with her pitcher upon her shoulder. </a:t>
            </a:r>
            <a:br>
              <a:rPr lang="en-NZ" sz="2000"/>
            </a:br>
            <a:r>
              <a:rPr lang="en-NZ" sz="2000"/>
              <a:t>Gen 24:16  And the damsel </a:t>
            </a:r>
            <a:r>
              <a:rPr lang="en-NZ" sz="2000" i="1"/>
              <a:t>was</a:t>
            </a:r>
            <a:r>
              <a:rPr lang="en-NZ" sz="2000"/>
              <a:t> very fair to look upon, a virgin, neither had any man known her: and she went down to the well, and filled her pitcher, and came up.</a:t>
            </a:r>
            <a:r>
              <a:rPr lang="en-NZ" sz="4000"/>
              <a:t> </a:t>
            </a:r>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1Co 7:12  But to the rest speak I, not the Lord: If any brother hath a wife that believeth not, and she be pleased to dwell with him, let him not put her away. </a:t>
            </a:r>
            <a:br>
              <a:rPr lang="en-NZ" sz="2800"/>
            </a:br>
            <a:r>
              <a:rPr lang="en-NZ" sz="2800"/>
              <a:t>1Co 7:13  And the woman which hath an husband that believeth not, and if he be pleased to dwell with her, let her not leave him. </a:t>
            </a:r>
            <a:br>
              <a:rPr lang="en-NZ" sz="2800"/>
            </a:br>
            <a:r>
              <a:rPr lang="en-NZ" sz="2800"/>
              <a:t>1Co 7:14  For the unbelieving husband is sanctified by the wife, and the unbelieving wife is sanctified by the husband: else were your children unclean; but now are they holy. </a:t>
            </a:r>
            <a:br>
              <a:rPr lang="en-NZ" sz="2800"/>
            </a:br>
            <a:endParaRPr lang="en-NZ" sz="2800"/>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1Co 7:15  But if the unbelieving depart, let him depart. A brother or a sister is not under bondage in such </a:t>
            </a:r>
            <a:r>
              <a:rPr lang="en-NZ" sz="3200" i="1"/>
              <a:t>cases:</a:t>
            </a:r>
            <a:r>
              <a:rPr lang="en-NZ" sz="3200"/>
              <a:t> but God hath called us to peace. </a:t>
            </a:r>
            <a:br>
              <a:rPr lang="en-NZ" sz="3200"/>
            </a:br>
            <a:r>
              <a:rPr lang="en-NZ" sz="3200"/>
              <a:t>1Co 7:16  For what knowest thou, O wife, whether thou shalt save </a:t>
            </a:r>
            <a:r>
              <a:rPr lang="en-NZ" sz="3200" i="1"/>
              <a:t>thy</a:t>
            </a:r>
            <a:r>
              <a:rPr lang="en-NZ" sz="3200"/>
              <a:t> husband? or how knowest thou, O man, whether thou shalt save </a:t>
            </a:r>
            <a:r>
              <a:rPr lang="en-NZ" sz="3200" i="1"/>
              <a:t>thy</a:t>
            </a:r>
            <a:r>
              <a:rPr lang="en-NZ" sz="3200"/>
              <a:t> wife? </a:t>
            </a:r>
            <a:br>
              <a:rPr lang="en-NZ" sz="3200"/>
            </a:br>
            <a:r>
              <a:rPr lang="en-NZ" sz="3200"/>
              <a:t>1Co 7:17  But as God hath distributed to every man, as the Lord hath called every one, so let him walk. And so ordain I in all churches.</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NZ" sz="6600">
                <a:latin typeface="Forte" pitchFamily="66" charset="0"/>
              </a:rPr>
              <a:t>Take responsibility for preaching / baptism</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NZ" b="1"/>
              <a:t>2Ti 2:2</a:t>
            </a:r>
            <a:r>
              <a:rPr lang="en-NZ"/>
              <a:t>  And the things that you have heard from me among many witnesses, commit the same to faithful men who will be able to teach others also.</a:t>
            </a:r>
            <a:r>
              <a:rPr lang="en-NZ" sz="4000"/>
              <a:t> </a:t>
            </a:r>
          </a:p>
        </p:txBody>
      </p:sp>
      <p:sp>
        <p:nvSpPr>
          <p:cNvPr id="27651" name="Rectangle 3"/>
          <p:cNvSpPr>
            <a:spLocks noGrp="1" noChangeArrowheads="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NZ" sz="6000"/>
              <a:t>Baptism and Teaching</a:t>
            </a:r>
          </a:p>
        </p:txBody>
      </p:sp>
      <p:sp>
        <p:nvSpPr>
          <p:cNvPr id="28675" name="Rectangle 3"/>
          <p:cNvSpPr>
            <a:spLocks noGrp="1" noChangeArrowheads="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NZ" sz="4000"/>
              <a:t>Mar 16:15  And He said to them, Go into all the world, proclaim the gospel to all the creation. </a:t>
            </a:r>
            <a:br>
              <a:rPr lang="en-NZ" sz="4000"/>
            </a:br>
            <a:r>
              <a:rPr lang="en-NZ" sz="4000"/>
              <a:t>Mar 16:16  He who believes and is baptized will be saved, but he who does not believe will be condemned. </a:t>
            </a:r>
          </a:p>
        </p:txBody>
      </p:sp>
      <p:sp>
        <p:nvSpPr>
          <p:cNvPr id="53251" name="Rectangle 3"/>
          <p:cNvSpPr>
            <a:spLocks noGrp="1" noChangeArrowheads="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400" b="1"/>
              <a:t/>
            </a:r>
            <a:br>
              <a:rPr lang="en-NZ" sz="2400" b="1"/>
            </a:br>
            <a:r>
              <a:rPr lang="en-NZ" sz="2400" b="1"/>
              <a:t/>
            </a:r>
            <a:br>
              <a:rPr lang="en-NZ" sz="2400" b="1"/>
            </a:br>
            <a:r>
              <a:rPr lang="en-NZ" sz="2400" b="1"/>
              <a:t>Eph 4:1</a:t>
            </a:r>
            <a:r>
              <a:rPr lang="en-NZ" sz="2400"/>
              <a:t>  I therefore, the prisoner in </a:t>
            </a:r>
            <a:r>
              <a:rPr lang="en-NZ" sz="2400" i="1"/>
              <a:t>the</a:t>
            </a:r>
            <a:r>
              <a:rPr lang="en-NZ" sz="2400"/>
              <a:t> Lord, beseech you that you walk worthy of the calling with which you are called, </a:t>
            </a:r>
            <a:br>
              <a:rPr lang="en-NZ" sz="2400"/>
            </a:br>
            <a:r>
              <a:rPr lang="en-NZ" sz="2400"/>
              <a:t>Eph 4:2  with all lowliness and meekness, with long-suffering, forbearing one another in love, </a:t>
            </a:r>
            <a:br>
              <a:rPr lang="en-NZ" sz="2400"/>
            </a:br>
            <a:r>
              <a:rPr lang="en-NZ" sz="2400"/>
              <a:t>Eph 4:3  endeavoring to keep the unity of the Spirit in the bond of peace. </a:t>
            </a:r>
            <a:br>
              <a:rPr lang="en-NZ" sz="2400"/>
            </a:br>
            <a:r>
              <a:rPr lang="en-NZ" sz="2400"/>
              <a:t>Eph 4:4  </a:t>
            </a:r>
            <a:r>
              <a:rPr lang="en-NZ" sz="2400" i="1"/>
              <a:t>There is</a:t>
            </a:r>
            <a:r>
              <a:rPr lang="en-NZ" sz="2400"/>
              <a:t> one body and one Spirit, even as you are called in one hope of your calling, </a:t>
            </a:r>
            <a:br>
              <a:rPr lang="en-NZ" sz="2400"/>
            </a:br>
            <a:r>
              <a:rPr lang="en-NZ" sz="2400"/>
              <a:t>Eph 4:5  one Lord, one faith, one baptism, </a:t>
            </a:r>
            <a:br>
              <a:rPr lang="en-NZ" sz="2400"/>
            </a:br>
            <a:r>
              <a:rPr lang="en-NZ" sz="2400"/>
              <a:t>Eph 4:6  one God and Father of all, who </a:t>
            </a:r>
            <a:r>
              <a:rPr lang="en-NZ" sz="2400" i="1"/>
              <a:t>is</a:t>
            </a:r>
            <a:r>
              <a:rPr lang="en-NZ" sz="2400"/>
              <a:t> above all and through all and in you all. </a:t>
            </a:r>
            <a:br>
              <a:rPr lang="en-NZ" sz="2400"/>
            </a:br>
            <a:r>
              <a:rPr lang="en-NZ" sz="2400"/>
              <a:t>Eph 4:7  But to every one of us is given grace according to the measure of the gift of Christ. </a:t>
            </a:r>
            <a:br>
              <a:rPr lang="en-NZ" sz="2400"/>
            </a:br>
            <a:r>
              <a:rPr lang="en-NZ" sz="2400"/>
              <a:t>Eph 4:8  Therefore He says, "When He ascended up on high, He led captivity captive and gave gifts to men." </a:t>
            </a:r>
            <a:br>
              <a:rPr lang="en-NZ" sz="2400"/>
            </a:br>
            <a:endParaRPr lang="en-NZ" sz="2400"/>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NZ" sz="4000"/>
              <a:t>Fellowship</a:t>
            </a:r>
            <a:br>
              <a:rPr lang="en-NZ" sz="4000"/>
            </a:br>
            <a:r>
              <a:rPr lang="en-NZ" sz="4000"/>
              <a:t/>
            </a:r>
            <a:br>
              <a:rPr lang="en-NZ" sz="4000"/>
            </a:br>
            <a:r>
              <a:rPr lang="en-NZ" sz="4000" b="1"/>
              <a:t>Heb 10:25</a:t>
            </a:r>
            <a:r>
              <a:rPr lang="en-NZ" sz="4000"/>
              <a:t>  not forsaking the assembling of ourselves together, as the manner of some </a:t>
            </a:r>
            <a:r>
              <a:rPr lang="en-NZ" sz="4000" i="1"/>
              <a:t>is</a:t>
            </a:r>
            <a:r>
              <a:rPr lang="en-NZ" sz="4000"/>
              <a:t>, but exhorting </a:t>
            </a:r>
            <a:r>
              <a:rPr lang="en-NZ" sz="4000" i="1"/>
              <a:t>one another</a:t>
            </a:r>
            <a:r>
              <a:rPr lang="en-NZ" sz="4000"/>
              <a:t>, and so much the more as you see the Day approaching. </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
            </a:r>
            <a:br>
              <a:rPr lang="en-NZ" sz="2800"/>
            </a:br>
            <a:r>
              <a:rPr lang="en-NZ" sz="2800"/>
              <a:t>Eph 4:9  (Now that He ascended, what is it but that He also descended first into the lower parts of the earth? </a:t>
            </a:r>
            <a:br>
              <a:rPr lang="en-NZ" sz="2800"/>
            </a:br>
            <a:r>
              <a:rPr lang="en-NZ" sz="2800"/>
              <a:t>Eph 4:10  He who descended is the same also as He who ascended up far above all heavens, that He might fill all things.) </a:t>
            </a:r>
            <a:br>
              <a:rPr lang="en-NZ" sz="2800"/>
            </a:br>
            <a:r>
              <a:rPr lang="en-NZ" sz="2800"/>
              <a:t>Eph 4:11  And truly He gave some </a:t>
            </a:r>
            <a:r>
              <a:rPr lang="en-NZ" sz="2800" i="1"/>
              <a:t>to be</a:t>
            </a:r>
            <a:r>
              <a:rPr lang="en-NZ" sz="2800"/>
              <a:t> apostles, and some </a:t>
            </a:r>
            <a:r>
              <a:rPr lang="en-NZ" sz="2800" i="1"/>
              <a:t>to be</a:t>
            </a:r>
            <a:r>
              <a:rPr lang="en-NZ" sz="2800"/>
              <a:t> prophets, and some </a:t>
            </a:r>
            <a:r>
              <a:rPr lang="en-NZ" sz="2800" i="1"/>
              <a:t>to be</a:t>
            </a:r>
            <a:r>
              <a:rPr lang="en-NZ" sz="2800"/>
              <a:t> evangelists, and some </a:t>
            </a:r>
            <a:r>
              <a:rPr lang="en-NZ" sz="2800" i="1"/>
              <a:t>to be</a:t>
            </a:r>
            <a:r>
              <a:rPr lang="en-NZ" sz="2800"/>
              <a:t> pastors and teachers, </a:t>
            </a:r>
            <a:br>
              <a:rPr lang="en-NZ" sz="2800"/>
            </a:br>
            <a:r>
              <a:rPr lang="en-NZ" sz="2800"/>
              <a:t>Eph 4:12  for the perfecting of the saints, for the work of the ministry, for the edifying of the body of Christ.</a:t>
            </a:r>
            <a:r>
              <a:rPr lang="en-NZ" sz="4000"/>
              <a:t> </a:t>
            </a:r>
            <a:br>
              <a:rPr lang="en-NZ" sz="4000"/>
            </a:br>
            <a:endParaRPr lang="en-NZ" sz="4000"/>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Eph 4:13  And this until we all come into the unity of the faith and of the knowledge of the Son of God, to a full-grown man, to </a:t>
            </a:r>
            <a:r>
              <a:rPr lang="en-NZ" sz="2400" i="1"/>
              <a:t>the</a:t>
            </a:r>
            <a:r>
              <a:rPr lang="en-NZ" sz="2400"/>
              <a:t> measure of </a:t>
            </a:r>
            <a:r>
              <a:rPr lang="en-NZ" sz="2400" i="1"/>
              <a:t>the</a:t>
            </a:r>
            <a:r>
              <a:rPr lang="en-NZ" sz="2400"/>
              <a:t> stature of the fullness of Christ; </a:t>
            </a:r>
            <a:br>
              <a:rPr lang="en-NZ" sz="2400"/>
            </a:br>
            <a:r>
              <a:rPr lang="en-NZ" sz="2400"/>
              <a:t>Eph 4:14  so that we no longer may be infants, tossed to and fro and carried about by every wind of doctrine, in the dishonesty of men, in cunning craftiness, to the wiles of deceit. </a:t>
            </a:r>
            <a:br>
              <a:rPr lang="en-NZ" sz="2400"/>
            </a:br>
            <a:r>
              <a:rPr lang="en-NZ" sz="2400"/>
              <a:t>Eph 4:15  But that you, speaking the truth in love, may in all things grow up to Him who is the Head, </a:t>
            </a:r>
            <a:r>
              <a:rPr lang="en-NZ" sz="2400" i="1"/>
              <a:t>even</a:t>
            </a:r>
            <a:r>
              <a:rPr lang="en-NZ" sz="2400"/>
              <a:t> Christ; </a:t>
            </a:r>
            <a:br>
              <a:rPr lang="en-NZ" sz="2400"/>
            </a:br>
            <a:r>
              <a:rPr lang="en-NZ" sz="2400"/>
              <a:t>Eph 4:16  from whom the whole body, fitted together and compacted by that which every joint supplies, according to </a:t>
            </a:r>
            <a:r>
              <a:rPr lang="en-NZ" sz="2400" i="1"/>
              <a:t>the</a:t>
            </a:r>
            <a:r>
              <a:rPr lang="en-NZ" sz="2400"/>
              <a:t> effectual working in the measure of each part, producing the growth of the body to the edifying of itself in love.</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NZ" sz="8800"/>
              <a:t>Self baptism / over phone</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800" b="1"/>
              <a:t/>
            </a:r>
            <a:br>
              <a:rPr lang="en-NZ" sz="2800" b="1"/>
            </a:br>
            <a:r>
              <a:rPr lang="en-NZ" sz="2800" b="1"/>
              <a:t>Heb 12:1</a:t>
            </a:r>
            <a:r>
              <a:rPr lang="en-NZ" sz="2800"/>
              <a:t>  Therefore since we also are surrounded with so great a cloud of witnesses, let us lay aside every weight and the sin which so easily besets </a:t>
            </a:r>
            <a:r>
              <a:rPr lang="en-NZ" sz="2800" i="1"/>
              <a:t>us</a:t>
            </a:r>
            <a:r>
              <a:rPr lang="en-NZ" sz="2800"/>
              <a:t>, and let us run with patience the race that is set before us, </a:t>
            </a:r>
            <a:br>
              <a:rPr lang="en-NZ" sz="2800"/>
            </a:br>
            <a:r>
              <a:rPr lang="en-NZ" sz="2800"/>
              <a:t>Heb 12:2  looking to Jesus the Author and Finisher of </a:t>
            </a:r>
            <a:r>
              <a:rPr lang="en-NZ" sz="2800" i="1"/>
              <a:t>our</a:t>
            </a:r>
            <a:r>
              <a:rPr lang="en-NZ" sz="2800"/>
              <a:t> faith, who for the joy that was set before Him endured </a:t>
            </a:r>
            <a:r>
              <a:rPr lang="en-NZ" sz="2800" i="1"/>
              <a:t>the</a:t>
            </a:r>
            <a:r>
              <a:rPr lang="en-NZ" sz="2800"/>
              <a:t> cross, despising the shame, and sat down at the right of the throne of God. </a:t>
            </a:r>
            <a:br>
              <a:rPr lang="en-NZ" sz="2800"/>
            </a:br>
            <a:endParaRPr lang="en-NZ" sz="2800"/>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Heb 12:3  For consider Him who endured such contradiction of sinners against Himself, lest you be weary and faint in your minds. </a:t>
            </a:r>
            <a:br>
              <a:rPr lang="en-NZ" sz="3200"/>
            </a:br>
            <a:r>
              <a:rPr lang="en-NZ" sz="3200"/>
              <a:t>Heb 12:4  You have not yet resisted unto blood, striving against sin. </a:t>
            </a:r>
            <a:br>
              <a:rPr lang="en-NZ" sz="3200"/>
            </a:br>
            <a:r>
              <a:rPr lang="en-NZ" sz="3200"/>
              <a:t>Heb 12:5  And you have forgotten the exhortation which speaks to you as to sons, "My son, despise not the chastening of the Lord, nor faint when you are rebuked by Him …</a:t>
            </a:r>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Isa 54:17</a:t>
            </a:r>
            <a:r>
              <a:rPr lang="en-NZ" sz="4000"/>
              <a:t>  No weapon that is formed against thee shall prosper; and every tongue that shall rise against thee in judgment thou shalt condemn. This is the heritage of the servants of the LORD, and their righteousness which is of me, saith the LORD. </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endParaRPr lang="en-US"/>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endParaRPr lang="en-US"/>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endParaRPr lang="en-US"/>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endParaRPr lang="en-US"/>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NZ" sz="6600"/>
              <a:t>Exhort = (Grk) call near / comfort / encourage</a:t>
            </a:r>
          </a:p>
        </p:txBody>
      </p:sp>
      <p:sp>
        <p:nvSpPr>
          <p:cNvPr id="5123" name="Rectangle 3"/>
          <p:cNvSpPr>
            <a:spLocks noGrp="1" noChangeArrowheads="1"/>
          </p:cNvSpPr>
          <p:nvPr>
            <p:ph type="subTitle" idx="1"/>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endParaRPr lang="en-US"/>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endParaRPr lang="en-US"/>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endParaRPr lang="en-US"/>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endParaRPr lang="en-US"/>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endParaRPr lang="en-US"/>
          </a:p>
        </p:txBody>
      </p:sp>
      <p:sp>
        <p:nvSpPr>
          <p:cNvPr id="45059" name="Rectangle 3"/>
          <p:cNvSpPr>
            <a:spLocks noGrp="1" noChangeArrowheads="1"/>
          </p:cNvSpPr>
          <p:nvPr>
            <p:ph type="subTitle"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endParaRPr lang="en-US"/>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endParaRPr lang="en-US"/>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endParaRPr lang="en-US"/>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endParaRPr lang="en-US"/>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endParaRPr lang="en-US"/>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NZ" sz="4000"/>
              <a:t>Act 2:42  And they were continuing steadfastly in the apostles' doctrine, and in fellowship and in the breaking of the loaves, and in prayers. </a:t>
            </a:r>
          </a:p>
        </p:txBody>
      </p:sp>
      <p:sp>
        <p:nvSpPr>
          <p:cNvPr id="6147" name="Rectangle 3"/>
          <p:cNvSpPr>
            <a:spLocks noGrp="1" noChangeArrowheads="1"/>
          </p:cNvSpPr>
          <p:nvPr>
            <p:ph type="subTitle" idx="1"/>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endParaRPr lang="en-US"/>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endParaRPr lang="en-US"/>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Prayer</a:t>
            </a:r>
            <a:br>
              <a:rPr lang="en-NZ" sz="3600"/>
            </a:br>
            <a:r>
              <a:rPr lang="en-NZ" sz="3600"/>
              <a:t/>
            </a:r>
            <a:br>
              <a:rPr lang="en-NZ" sz="3600"/>
            </a:br>
            <a:r>
              <a:rPr lang="en-NZ" sz="3600"/>
              <a:t>Eph 6:17  And take the helmet of salvation, and the sword of the Spirit, which is the word of God: </a:t>
            </a:r>
            <a:br>
              <a:rPr lang="en-NZ" sz="3600"/>
            </a:br>
            <a:r>
              <a:rPr lang="en-NZ" sz="3600" b="1"/>
              <a:t>Eph 6:18</a:t>
            </a:r>
            <a:r>
              <a:rPr lang="en-NZ" sz="3600"/>
              <a:t>  with all prayer and supplication praying at all seasons in the Spirit, and watching thereunto in all perseverance and supplication for all the saints …</a:t>
            </a:r>
          </a:p>
        </p:txBody>
      </p:sp>
      <p:sp>
        <p:nvSpPr>
          <p:cNvPr id="7171" name="Rectangle 3"/>
          <p:cNvSpPr>
            <a:spLocks noGrp="1" noChangeArrowheads="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
            </a:r>
            <a:br>
              <a:rPr lang="en-NZ" sz="3600"/>
            </a:br>
            <a:r>
              <a:rPr lang="en-NZ" sz="3600"/>
              <a:t>Loneliness</a:t>
            </a:r>
            <a:br>
              <a:rPr lang="en-NZ" sz="3600"/>
            </a:br>
            <a:r>
              <a:rPr lang="en-NZ" sz="3600"/>
              <a:t/>
            </a:r>
            <a:br>
              <a:rPr lang="en-NZ" sz="3600"/>
            </a:br>
            <a:r>
              <a:rPr lang="en-NZ" sz="3600"/>
              <a:t>Rom 11:3  Lord, they have killed thy prophets, and digged down thine altars; and I am left alone, and they seek my life. </a:t>
            </a:r>
            <a:br>
              <a:rPr lang="en-NZ" sz="3600"/>
            </a:br>
            <a:r>
              <a:rPr lang="en-NZ" sz="3600" b="1"/>
              <a:t>Rom 11:4</a:t>
            </a:r>
            <a:r>
              <a:rPr lang="en-NZ" sz="3600"/>
              <a:t>  But what saith the answer of God unto him? I have reserved to myself seven thousand men, who have not bowed the knee to </a:t>
            </a:r>
            <a:r>
              <a:rPr lang="en-NZ" sz="3600" i="1"/>
              <a:t>the image of</a:t>
            </a:r>
            <a:r>
              <a:rPr lang="en-NZ" sz="3600"/>
              <a:t> Baal. </a:t>
            </a:r>
            <a:br>
              <a:rPr lang="en-NZ" sz="3600"/>
            </a:br>
            <a:endParaRPr lang="en-NZ" sz="3600"/>
          </a:p>
        </p:txBody>
      </p:sp>
      <p:sp>
        <p:nvSpPr>
          <p:cNvPr id="8195" name="Rectangle 3"/>
          <p:cNvSpPr>
            <a:spLocks noGrp="1" noChangeArrowheads="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3600" b="1"/>
              <a:t/>
            </a:r>
            <a:br>
              <a:rPr lang="en-NZ" sz="3600" b="1"/>
            </a:br>
            <a:r>
              <a:rPr lang="en-NZ" sz="3600" b="1"/>
              <a:t/>
            </a:r>
            <a:br>
              <a:rPr lang="en-NZ" sz="3600" b="1"/>
            </a:br>
            <a:r>
              <a:rPr lang="en-NZ" sz="3600" b="1"/>
              <a:t>Joh 16:32</a:t>
            </a:r>
            <a:r>
              <a:rPr lang="en-NZ" sz="3600"/>
              <a:t>  Behold, the hour comes, yea, has now come, that you will be scattered, each man to </a:t>
            </a:r>
            <a:r>
              <a:rPr lang="en-NZ" sz="3600" i="1"/>
              <a:t>his</a:t>
            </a:r>
            <a:r>
              <a:rPr lang="en-NZ" sz="3600"/>
              <a:t> own things, and you will leave Me alone. And yet I am not alone, because the Father is with Me. </a:t>
            </a:r>
            <a:br>
              <a:rPr lang="en-NZ" sz="3600"/>
            </a:br>
            <a:r>
              <a:rPr lang="en-NZ" sz="3600"/>
              <a:t>Joh 16:33  I have spoken these things to you so that you might have peace in Me. In the world you shall have tribulation, but be of good cheer. I have overcome the world.</a:t>
            </a:r>
            <a:r>
              <a:rPr lang="en-NZ" sz="4000"/>
              <a:t> </a:t>
            </a:r>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NZ" sz="5400"/>
              <a:t/>
            </a:r>
            <a:br>
              <a:rPr lang="en-NZ" sz="5400"/>
            </a:br>
            <a:r>
              <a:rPr lang="en-NZ" sz="5400"/>
              <a:t>Rom 15:4  For whatever things were written before were written for our learning, so that we through patience and comfort of the Scriptures might have hope.</a:t>
            </a:r>
            <a:r>
              <a:rPr lang="en-NZ" sz="4000"/>
              <a:t>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969</TotalTime>
  <Words>296</Words>
  <Application>Microsoft Office PowerPoint</Application>
  <PresentationFormat>On-screen Show (4:3)</PresentationFormat>
  <Paragraphs>35</Paragraphs>
  <Slides>51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51</vt:i4>
      </vt:variant>
    </vt:vector>
  </HeadingPairs>
  <TitlesOfParts>
    <vt:vector size="54" baseType="lpstr">
      <vt:lpstr>Arial</vt:lpstr>
      <vt:lpstr>Forte</vt:lpstr>
      <vt:lpstr>Default Design</vt:lpstr>
      <vt:lpstr>New Converts</vt:lpstr>
      <vt:lpstr>Luk 15:10  Likewise, I say unto you, there is joy in the presence of the angels of God over one sinner that repents. </vt:lpstr>
      <vt:lpstr>Fellowship  Heb 10:25  not forsaking the assembling of ourselves together, as the manner of some is, but exhorting one another, and so much the more as you see the Day approaching. </vt:lpstr>
      <vt:lpstr>Exhort = (Grk) call near / comfort / encourage</vt:lpstr>
      <vt:lpstr>Act 2:42  And they were continuing steadfastly in the apostles' doctrine, and in fellowship and in the breaking of the loaves, and in prayers. </vt:lpstr>
      <vt:lpstr>  Prayer  Eph 6:17  And take the helmet of salvation, and the sword of the Spirit, which is the word of God:  Eph 6:18  with all prayer and supplication praying at all seasons in the Spirit, and watching thereunto in all perseverance and supplication for all the saints …</vt:lpstr>
      <vt:lpstr>   Loneliness  Rom 11:3  Lord, they have killed thy prophets, and digged down thine altars; and I am left alone, and they seek my life.  Rom 11:4  But what saith the answer of God unto him? I have reserved to myself seven thousand men, who have not bowed the knee to the image of Baal.  </vt:lpstr>
      <vt:lpstr>  Joh 16:32  Behold, the hour comes, yea, has now come, that you will be scattered, each man to his own things, and you will leave Me alone. And yet I am not alone, because the Father is with Me.  Joh 16:33  I have spoken these things to you so that you might have peace in Me. In the world you shall have tribulation, but be of good cheer. I have overcome the world. </vt:lpstr>
      <vt:lpstr> Rom 15:4  For whatever things were written before were written for our learning, so that we through patience and comfort of the Scriptures might have hope. </vt:lpstr>
      <vt:lpstr>  2Ti 4:10  For Demas hath forsaken me, having loved this present world, and is departed unto Thessalonica; Crescens to Galatia, Titus unto Dalmatia.  2Ti 4:11  Only Luke is with me. Take Mark, and bring him with thee: for he is profitable to me for the ministry. </vt:lpstr>
      <vt:lpstr>Using the talents / tools / gifts / ministries we have been given</vt:lpstr>
      <vt:lpstr>  * Internet * E-sword * Email exhorts * Travel visits * Bible Basics / study books * Carry literature  </vt:lpstr>
      <vt:lpstr>Mission people are more precious than money in the bank</vt:lpstr>
      <vt:lpstr>Feeling of Helplessness – God given / God empowered</vt:lpstr>
      <vt:lpstr>Psa 46:1  &lt;For the Chief Musician: a Psalm of the sons of Korah; set to Alamoth. A Song.&gt; God is our refuge and strength, a very present help in trouble. </vt:lpstr>
      <vt:lpstr> Persecution  Rev 2:10  Do not at all fear what you are about to suffer. Behold, the Devil will cast some of you into prison, so that you may be tried. And you will have tribulation ten days. Be faithful to death, and I will give you the crown of life. </vt:lpstr>
      <vt:lpstr>Marriage for new converts</vt:lpstr>
      <vt:lpstr>1Co 7:39  The wife is bound by the law as long as her husband liveth; but if her husband be dead, she is at liberty to be married to whom she will; only in the Lord. </vt:lpstr>
      <vt:lpstr>Amo 3:3  Can two walk together, except they be agreed? </vt:lpstr>
      <vt:lpstr>  2Co 6:14  Be ye not unequally yoked together with unbelievers: for what fellowship hath righteousness with unrighteousness? and what communion hath light with darkness?  2Co 6:15  And what concord hath Christ with Belial? or what part hath he that believeth with an infidel?  2Co 6:16  And what agreement hath the temple of God with idols? for ye are the temple of the living God; as God hath said, I will dwell in them, and walk in them; and I will be their God, and they shall be my people. </vt:lpstr>
      <vt:lpstr>Finding a spouse???  </vt:lpstr>
      <vt:lpstr>Gen 24:12  And he said, O LORD God of my master Abraham, I pray thee, send me good speed this day, and shew kindness unto my master Abraham.  Gen 24:13  Behold, I stand here by the well of water; and the daughters of the men of the city come out to draw water:  Gen 24:14  And let it come to pass, that the damsel to whom I shall say, Let down thy pitcher, I pray thee, that I may drink; and she shall say, Drink, and I will give thy camels drink also: let the same be she that thou hast appointed for thy servant Isaac; and thereby shall I know that thou hast shewed kindness unto my master.  Gen 24:15  And it came to pass, before he had done speaking, that, behold, Rebekah came out, who was born to Bethuel, son of Milcah, the wife of Nahor, Abraham's brother, with her pitcher upon her shoulder.  Gen 24:16  And the damsel was very fair to look upon, a virgin, neither had any man known her: and she went down to the well, and filled her pitcher, and came up. </vt:lpstr>
      <vt:lpstr>   1Co 7:12  But to the rest speak I, not the Lord: If any brother hath a wife that believeth not, and she be pleased to dwell with him, let him not put her away.  1Co 7:13  And the woman which hath an husband that believeth not, and if he be pleased to dwell with her, let her not leave him.  1Co 7:14  For the unbelieving husband is sanctified by the wife, and the unbelieving wife is sanctified by the husband: else were your children unclean; but now are they holy.  </vt:lpstr>
      <vt:lpstr>  1Co 7:15  But if the unbelieving depart, let him depart. A brother or a sister is not under bondage in such cases: but God hath called us to peace.  1Co 7:16  For what knowest thou, O wife, whether thou shalt save thy husband? or how knowest thou, O man, whether thou shalt save thy wife?  1Co 7:17  But as God hath distributed to every man, as the Lord hath called every one, so let him walk. And so ordain I in all churches.</vt:lpstr>
      <vt:lpstr>Take responsibility for preaching / baptism</vt:lpstr>
      <vt:lpstr>2Ti 2:2  And the things that you have heard from me among many witnesses, commit the same to faithful men who will be able to teach others also. </vt:lpstr>
      <vt:lpstr>Baptism and Teaching</vt:lpstr>
      <vt:lpstr>Mar 16:15  And He said to them, Go into all the world, proclaim the gospel to all the creation.  Mar 16:16  He who believes and is baptized will be saved, but he who does not believe will be condemned. </vt:lpstr>
      <vt:lpstr>    Eph 4:1  I therefore, the prisoner in the Lord, beseech you that you walk worthy of the calling with which you are called,  Eph 4:2  with all lowliness and meekness, with long-suffering, forbearing one another in love,  Eph 4:3  endeavoring to keep the unity of the Spirit in the bond of peace.  Eph 4:4  There is one body and one Spirit, even as you are called in one hope of your calling,  Eph 4:5  one Lord, one faith, one baptism,  Eph 4:6  one God and Father of all, who is above all and through all and in you all.  Eph 4:7  But to every one of us is given grace according to the measure of the gift of Christ.  Eph 4:8  Therefore He says, "When He ascended up on high, He led captivity captive and gave gifts to men."  </vt:lpstr>
      <vt:lpstr>    Eph 4:9  (Now that He ascended, what is it but that He also descended first into the lower parts of the earth?  Eph 4:10  He who descended is the same also as He who ascended up far above all heavens, that He might fill all things.)  Eph 4:11  And truly He gave some to be apostles, and some to be prophets, and some to be evangelists, and some to be pastors and teachers,  Eph 4:12  for the perfecting of the saints, for the work of the ministry, for the edifying of the body of Christ.  </vt:lpstr>
      <vt:lpstr>   Eph 4:13  And this until we all come into the unity of the faith and of the knowledge of the Son of God, to a full-grown man, to the measure of the stature of the fullness of Christ;  Eph 4:14  so that we no longer may be infants, tossed to and fro and carried about by every wind of doctrine, in the dishonesty of men, in cunning craftiness, to the wiles of deceit.  Eph 4:15  But that you, speaking the truth in love, may in all things grow up to Him who is the Head, even Christ;  Eph 4:16  from whom the whole body, fitted together and compacted by that which every joint supplies, according to the effectual working in the measure of each part, producing the growth of the body to the edifying of itself in love.</vt:lpstr>
      <vt:lpstr>Self baptism / over phone</vt:lpstr>
      <vt:lpstr>   Heb 12:1  Therefore since we also are surrounded with so great a cloud of witnesses, let us lay aside every weight and the sin which so easily besets us, and let us run with patience the race that is set before us,  Heb 12:2  looking to Jesus the Author and Finisher of our faith, who for the joy that was set before Him endured the cross, despising the shame, and sat down at the right of the throne of God.  </vt:lpstr>
      <vt:lpstr>  Heb 12:3  For consider Him who endured such contradiction of sinners against Himself, lest you be weary and faint in your minds.  Heb 12:4  You have not yet resisted unto blood, striving against sin.  Heb 12:5  And you have forgotten the exhortation which speaks to you as to sons, "My son, despise not the chastening of the Lord, nor faint when you are rebuked by Him …</vt:lpstr>
      <vt:lpstr>  Isa 54:17  No weapon that is formed against thee shall prosper; and every tongue that shall rise against thee in judgment thou shalt condemn. This is the heritage of the servants of the LORD, and their righteousness which is of me, saith the LORD. </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7</cp:revision>
  <dcterms:created xsi:type="dcterms:W3CDTF">2012-05-09T18:42:23Z</dcterms:created>
  <dcterms:modified xsi:type="dcterms:W3CDTF">2012-07-26T11:50:16Z</dcterms:modified>
</cp:coreProperties>
</file>