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6" r:id="rId4"/>
    <p:sldId id="258" r:id="rId5"/>
    <p:sldId id="259" r:id="rId6"/>
    <p:sldId id="260" r:id="rId7"/>
    <p:sldId id="261" r:id="rId8"/>
    <p:sldId id="262" r:id="rId9"/>
    <p:sldId id="263" r:id="rId10"/>
    <p:sldId id="264" r:id="rId11"/>
    <p:sldId id="265" r:id="rId12"/>
    <p:sldId id="307" r:id="rId13"/>
    <p:sldId id="266" r:id="rId14"/>
    <p:sldId id="267" r:id="rId15"/>
    <p:sldId id="268" r:id="rId16"/>
    <p:sldId id="269" r:id="rId17"/>
    <p:sldId id="308"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Lst>
  <p:sldSz cx="9144000" cy="6858000" type="screen4x3"/>
  <p:notesSz cx="6858000" cy="9144000"/>
  <p:defaultTextStyle>
    <a:defPPr>
      <a:defRPr lang="en-NZ"/>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67ACFE74-57AD-404C-8ACA-AB823ECFE520}" type="slidenum">
              <a:rPr lang="en-NZ"/>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7E2AF3C0-9B42-4AB8-8265-9CC30C4C4CED}" type="slidenum">
              <a:rPr lang="en-NZ"/>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E99EEC14-0FD7-4202-9D96-2A5678B9185A}" type="slidenum">
              <a:rPr lang="en-NZ"/>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EE436A20-4DDB-4448-B0EB-742A031F25FA}" type="slidenum">
              <a:rPr lang="en-NZ"/>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900F4AA9-A5C5-47A5-B9A2-1CC65BA7C463}" type="slidenum">
              <a:rPr lang="en-NZ"/>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3F95997E-864A-476F-8328-6EC9EA7AF717}" type="slidenum">
              <a:rPr lang="en-NZ"/>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NZ"/>
          </a:p>
        </p:txBody>
      </p:sp>
      <p:sp>
        <p:nvSpPr>
          <p:cNvPr id="8" name="Footer Placeholder 7"/>
          <p:cNvSpPr>
            <a:spLocks noGrp="1"/>
          </p:cNvSpPr>
          <p:nvPr>
            <p:ph type="ftr" sz="quarter" idx="11"/>
          </p:nvPr>
        </p:nvSpPr>
        <p:spPr/>
        <p:txBody>
          <a:bodyPr/>
          <a:lstStyle>
            <a:lvl1pPr>
              <a:defRPr/>
            </a:lvl1pPr>
          </a:lstStyle>
          <a:p>
            <a:endParaRPr lang="en-NZ"/>
          </a:p>
        </p:txBody>
      </p:sp>
      <p:sp>
        <p:nvSpPr>
          <p:cNvPr id="9" name="Slide Number Placeholder 8"/>
          <p:cNvSpPr>
            <a:spLocks noGrp="1"/>
          </p:cNvSpPr>
          <p:nvPr>
            <p:ph type="sldNum" sz="quarter" idx="12"/>
          </p:nvPr>
        </p:nvSpPr>
        <p:spPr/>
        <p:txBody>
          <a:bodyPr/>
          <a:lstStyle>
            <a:lvl1pPr>
              <a:defRPr/>
            </a:lvl1pPr>
          </a:lstStyle>
          <a:p>
            <a:fld id="{4159FFC9-8154-48D0-B378-7762DE932F3D}" type="slidenum">
              <a:rPr lang="en-NZ"/>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NZ"/>
          </a:p>
        </p:txBody>
      </p:sp>
      <p:sp>
        <p:nvSpPr>
          <p:cNvPr id="4" name="Footer Placeholder 3"/>
          <p:cNvSpPr>
            <a:spLocks noGrp="1"/>
          </p:cNvSpPr>
          <p:nvPr>
            <p:ph type="ftr" sz="quarter" idx="11"/>
          </p:nvPr>
        </p:nvSpPr>
        <p:spPr/>
        <p:txBody>
          <a:bodyPr/>
          <a:lstStyle>
            <a:lvl1pPr>
              <a:defRPr/>
            </a:lvl1pPr>
          </a:lstStyle>
          <a:p>
            <a:endParaRPr lang="en-NZ"/>
          </a:p>
        </p:txBody>
      </p:sp>
      <p:sp>
        <p:nvSpPr>
          <p:cNvPr id="5" name="Slide Number Placeholder 4"/>
          <p:cNvSpPr>
            <a:spLocks noGrp="1"/>
          </p:cNvSpPr>
          <p:nvPr>
            <p:ph type="sldNum" sz="quarter" idx="12"/>
          </p:nvPr>
        </p:nvSpPr>
        <p:spPr/>
        <p:txBody>
          <a:bodyPr/>
          <a:lstStyle>
            <a:lvl1pPr>
              <a:defRPr/>
            </a:lvl1pPr>
          </a:lstStyle>
          <a:p>
            <a:fld id="{07C316B9-9746-4AB3-88EF-C80067324732}" type="slidenum">
              <a:rPr lang="en-NZ"/>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NZ"/>
          </a:p>
        </p:txBody>
      </p:sp>
      <p:sp>
        <p:nvSpPr>
          <p:cNvPr id="3" name="Footer Placeholder 2"/>
          <p:cNvSpPr>
            <a:spLocks noGrp="1"/>
          </p:cNvSpPr>
          <p:nvPr>
            <p:ph type="ftr" sz="quarter" idx="11"/>
          </p:nvPr>
        </p:nvSpPr>
        <p:spPr/>
        <p:txBody>
          <a:bodyPr/>
          <a:lstStyle>
            <a:lvl1pPr>
              <a:defRPr/>
            </a:lvl1pPr>
          </a:lstStyle>
          <a:p>
            <a:endParaRPr lang="en-NZ"/>
          </a:p>
        </p:txBody>
      </p:sp>
      <p:sp>
        <p:nvSpPr>
          <p:cNvPr id="4" name="Slide Number Placeholder 3"/>
          <p:cNvSpPr>
            <a:spLocks noGrp="1"/>
          </p:cNvSpPr>
          <p:nvPr>
            <p:ph type="sldNum" sz="quarter" idx="12"/>
          </p:nvPr>
        </p:nvSpPr>
        <p:spPr/>
        <p:txBody>
          <a:bodyPr/>
          <a:lstStyle>
            <a:lvl1pPr>
              <a:defRPr/>
            </a:lvl1pPr>
          </a:lstStyle>
          <a:p>
            <a:fld id="{7623610F-ED8F-4548-B8C4-B12D36256413}" type="slidenum">
              <a:rPr lang="en-NZ"/>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2A1E0AFD-88DC-4468-BF5C-ABBD15D5388C}" type="slidenum">
              <a:rPr lang="en-NZ"/>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814CDC98-B9B1-408B-9745-E1BB14935989}" type="slidenum">
              <a:rPr lang="en-NZ"/>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N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N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N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0D1DE53-366D-4319-BD31-4619F2B79265}" type="slidenum">
              <a:rPr lang="en-NZ"/>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NZ" sz="7200">
                <a:latin typeface="Forte" pitchFamily="66" charset="0"/>
              </a:rPr>
              <a:t>Eldership and Church life</a:t>
            </a:r>
          </a:p>
        </p:txBody>
      </p:sp>
      <p:sp>
        <p:nvSpPr>
          <p:cNvPr id="2051" name="Rectangle 3"/>
          <p:cNvSpPr>
            <a:spLocks noGrp="1" noChangeArrowheads="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r>
              <a:rPr lang="en-NZ" sz="4000" b="1"/>
              <a:t>Act 21:18</a:t>
            </a:r>
            <a:r>
              <a:rPr lang="en-NZ" sz="4000"/>
              <a:t>  And the </a:t>
            </a:r>
            <a:r>
              <a:rPr lang="en-NZ" sz="4000" i="1"/>
              <a:t>day</a:t>
            </a:r>
            <a:r>
              <a:rPr lang="en-NZ" sz="4000"/>
              <a:t> following Paul went in with us unto James; and all the elders were present. </a:t>
            </a:r>
            <a:br>
              <a:rPr lang="en-NZ" sz="4000"/>
            </a:br>
            <a:r>
              <a:rPr lang="en-NZ" sz="4000"/>
              <a:t>Act 21:19  And when he had saluted them, he declared particularly what things God had wrought among the Gentiles by his ministry. </a:t>
            </a:r>
          </a:p>
        </p:txBody>
      </p:sp>
      <p:sp>
        <p:nvSpPr>
          <p:cNvPr id="10243" name="Rectangle 3"/>
          <p:cNvSpPr>
            <a:spLocks noGrp="1" noChangeArrowheads="1"/>
          </p:cNvSpPr>
          <p:nvPr>
            <p:ph type="subTitle"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r>
              <a:rPr lang="en-NZ" sz="4000" b="1"/>
              <a:t>Act 20:17</a:t>
            </a:r>
            <a:r>
              <a:rPr lang="en-NZ" sz="4000"/>
              <a:t>  And from Miletus he sent to Ephesus, and called the elders of the church. </a:t>
            </a:r>
          </a:p>
        </p:txBody>
      </p:sp>
      <p:sp>
        <p:nvSpPr>
          <p:cNvPr id="11267" name="Rectangle 3"/>
          <p:cNvSpPr>
            <a:spLocks noGrp="1" noChangeArrowheads="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p:txBody>
          <a:bodyPr/>
          <a:lstStyle/>
          <a:p>
            <a:r>
              <a:rPr lang="en-NZ" sz="6600">
                <a:latin typeface="Forte" pitchFamily="66" charset="0"/>
              </a:rPr>
              <a:t>Chosen / appointed not voted.</a:t>
            </a:r>
            <a:br>
              <a:rPr lang="en-NZ" sz="6600">
                <a:latin typeface="Forte" pitchFamily="66" charset="0"/>
              </a:rPr>
            </a:br>
            <a:r>
              <a:rPr lang="en-NZ" sz="6600">
                <a:latin typeface="Forte" pitchFamily="66" charset="0"/>
              </a:rPr>
              <a:t/>
            </a:r>
            <a:br>
              <a:rPr lang="en-NZ" sz="6600">
                <a:latin typeface="Forte" pitchFamily="66" charset="0"/>
              </a:rPr>
            </a:br>
            <a:r>
              <a:rPr lang="en-NZ" sz="6600">
                <a:latin typeface="Forte" pitchFamily="66" charset="0"/>
              </a:rPr>
              <a:t>Democracy = people power</a:t>
            </a:r>
          </a:p>
        </p:txBody>
      </p:sp>
      <p:sp>
        <p:nvSpPr>
          <p:cNvPr id="54275" name="Rectangle 3"/>
          <p:cNvSpPr>
            <a:spLocks noGrp="1" noChangeArrowheads="1"/>
          </p:cNvSpPr>
          <p:nvPr>
            <p:ph type="subTitle"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Act 14:21  And when they had preached the gospel to that city, and had taught many, they returned again to Lystra, and </a:t>
            </a:r>
            <a:r>
              <a:rPr lang="en-NZ" sz="2800" i="1"/>
              <a:t>to</a:t>
            </a:r>
            <a:r>
              <a:rPr lang="en-NZ" sz="2800"/>
              <a:t> Iconium, and Antioch, </a:t>
            </a:r>
            <a:br>
              <a:rPr lang="en-NZ" sz="2800"/>
            </a:br>
            <a:r>
              <a:rPr lang="en-NZ" sz="2800"/>
              <a:t>Act 14:22  Confirming the souls of the disciples, </a:t>
            </a:r>
            <a:r>
              <a:rPr lang="en-NZ" sz="2800" i="1"/>
              <a:t>and</a:t>
            </a:r>
            <a:r>
              <a:rPr lang="en-NZ" sz="2800"/>
              <a:t> exhorting them to continue in the faith, and that we must through much tribulation enter into the kingdom of God. </a:t>
            </a:r>
            <a:br>
              <a:rPr lang="en-NZ" sz="2800"/>
            </a:br>
            <a:r>
              <a:rPr lang="en-NZ" sz="2800" b="1"/>
              <a:t>Act 14:23</a:t>
            </a:r>
            <a:r>
              <a:rPr lang="en-NZ" sz="2800"/>
              <a:t>  And when they had ordained them elders in every church, and had prayed with fasting, they commended them to the Lord, on whom they believed.</a:t>
            </a:r>
            <a:r>
              <a:rPr lang="en-NZ" sz="4000"/>
              <a:t> </a:t>
            </a:r>
          </a:p>
        </p:txBody>
      </p:sp>
      <p:sp>
        <p:nvSpPr>
          <p:cNvPr id="12291" name="Rectangle 3"/>
          <p:cNvSpPr>
            <a:spLocks noGrp="1" noChangeArrowheads="1"/>
          </p:cNvSpPr>
          <p:nvPr>
            <p:ph type="subTitle"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Tit 1:4  To Titus, </a:t>
            </a:r>
            <a:r>
              <a:rPr lang="en-NZ" sz="2400" i="1"/>
              <a:t>mine</a:t>
            </a:r>
            <a:r>
              <a:rPr lang="en-NZ" sz="2400"/>
              <a:t> own son after the common faith: Grace, mercy, </a:t>
            </a:r>
            <a:r>
              <a:rPr lang="en-NZ" sz="2400" i="1"/>
              <a:t>and</a:t>
            </a:r>
            <a:r>
              <a:rPr lang="en-NZ" sz="2400"/>
              <a:t> peace, from God the Father and the Lord Jesus Christ our Saviour. </a:t>
            </a:r>
            <a:br>
              <a:rPr lang="en-NZ" sz="2400"/>
            </a:br>
            <a:r>
              <a:rPr lang="en-NZ" sz="2400"/>
              <a:t>Tit 1:5  For this cause left I thee in Crete, that thou shouldest set in order the things that are wanting, and ordain elders in every city, as I had appointed thee: </a:t>
            </a:r>
            <a:br>
              <a:rPr lang="en-NZ" sz="2400"/>
            </a:br>
            <a:r>
              <a:rPr lang="en-NZ" sz="2400"/>
              <a:t>Tit 1:6  If any be blameless, the husband of one wife, having faithful children not accused of riot or unruly. </a:t>
            </a:r>
            <a:br>
              <a:rPr lang="en-NZ" sz="2400"/>
            </a:br>
            <a:r>
              <a:rPr lang="en-NZ" sz="2400"/>
              <a:t>Tit 1:7  For a bishop must be blameless, as the steward of God; not selfwilled, not soon angry, not given to wine, no striker, not given to filthy lucre; </a:t>
            </a:r>
            <a:br>
              <a:rPr lang="en-NZ" sz="2400"/>
            </a:br>
            <a:r>
              <a:rPr lang="en-NZ" sz="2400"/>
              <a:t>Tit 1:8  But a lover of hospitality, a lover of good men, sober, just, holy, temperate; </a:t>
            </a:r>
            <a:br>
              <a:rPr lang="en-NZ" sz="2400"/>
            </a:br>
            <a:r>
              <a:rPr lang="en-NZ" sz="2400"/>
              <a:t>Tit 1:9  Holding fast the faithful word as he hath been taught, that he may be able by sound doctrine both to exhort and to convince the gainsayers.</a:t>
            </a:r>
            <a:r>
              <a:rPr lang="en-NZ" sz="4000"/>
              <a:t> </a:t>
            </a:r>
          </a:p>
        </p:txBody>
      </p:sp>
      <p:sp>
        <p:nvSpPr>
          <p:cNvPr id="13315" name="Rectangle 3"/>
          <p:cNvSpPr>
            <a:spLocks noGrp="1" noChangeArrowheads="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1Ti 3:1  This </a:t>
            </a:r>
            <a:r>
              <a:rPr lang="en-NZ" sz="2400" i="1"/>
              <a:t>is</a:t>
            </a:r>
            <a:r>
              <a:rPr lang="en-NZ" sz="2400"/>
              <a:t> a true saying, If a man desire the office of a bishop, he desireth a good work. </a:t>
            </a:r>
            <a:br>
              <a:rPr lang="en-NZ" sz="2400"/>
            </a:br>
            <a:r>
              <a:rPr lang="en-NZ" sz="2400"/>
              <a:t>1Ti 3:2  A bishop then must be blameless, the husband of one wife, vigilant, sober, of good behaviour, given to hospitality, apt to teach; </a:t>
            </a:r>
            <a:br>
              <a:rPr lang="en-NZ" sz="2400"/>
            </a:br>
            <a:r>
              <a:rPr lang="en-NZ" sz="2400"/>
              <a:t>1Ti 3:3  Not given to wine, no striker, not greedy of filthy lucre; but patient, not a brawler, not covetous; </a:t>
            </a:r>
            <a:br>
              <a:rPr lang="en-NZ" sz="2400"/>
            </a:br>
            <a:r>
              <a:rPr lang="en-NZ" sz="2400"/>
              <a:t>1Ti 3:4  One that ruleth well his own house, having his children in subjection with all gravity; </a:t>
            </a:r>
            <a:br>
              <a:rPr lang="en-NZ" sz="2400"/>
            </a:br>
            <a:r>
              <a:rPr lang="en-NZ" sz="2400"/>
              <a:t>1Ti 3:5  (For if a man know not how to rule his own house, how shall he take care of the church of God?) </a:t>
            </a:r>
            <a:br>
              <a:rPr lang="en-NZ" sz="2400"/>
            </a:br>
            <a:r>
              <a:rPr lang="en-NZ" sz="2400" b="1"/>
              <a:t>1Ti 3:6</a:t>
            </a:r>
            <a:r>
              <a:rPr lang="en-NZ" sz="2400"/>
              <a:t>  Not a novice, lest being lifted up with pride he fall into the condemnation of the devil. </a:t>
            </a:r>
            <a:br>
              <a:rPr lang="en-NZ" sz="2400"/>
            </a:br>
            <a:r>
              <a:rPr lang="en-NZ" sz="2400"/>
              <a:t>1Ti 3:7  Moreover he must have a good report of them which are without; lest he fall into reproach and the snare of the devil.</a:t>
            </a:r>
            <a:r>
              <a:rPr lang="en-NZ" sz="4000"/>
              <a:t> </a:t>
            </a:r>
          </a:p>
        </p:txBody>
      </p:sp>
      <p:sp>
        <p:nvSpPr>
          <p:cNvPr id="14339" name="Rectangle 3"/>
          <p:cNvSpPr>
            <a:spLocks noGrp="1" noChangeArrowheads="1"/>
          </p:cNvSpPr>
          <p:nvPr>
            <p:ph type="subTitle"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NZ" sz="2000"/>
              <a:t/>
            </a:r>
            <a:br>
              <a:rPr lang="en-NZ" sz="2000"/>
            </a:br>
            <a:r>
              <a:rPr lang="en-NZ" sz="2000"/>
              <a:t/>
            </a:r>
            <a:br>
              <a:rPr lang="en-NZ" sz="2000"/>
            </a:br>
            <a:r>
              <a:rPr lang="en-NZ" sz="2000"/>
              <a:t/>
            </a:r>
            <a:br>
              <a:rPr lang="en-NZ" sz="2000"/>
            </a:br>
            <a:r>
              <a:rPr lang="en-NZ" sz="2000"/>
              <a:t>Act 1:20  For it is written in the book of Psalms, Let his habitation be desolate, and let no man dwell therein: and his bishoprick let another take. </a:t>
            </a:r>
            <a:br>
              <a:rPr lang="en-NZ" sz="2000"/>
            </a:br>
            <a:r>
              <a:rPr lang="en-NZ" sz="2000"/>
              <a:t>Act 1:21  Wherefore of these men which have companied with us all the time that the Lord Jesus went in and out among us, </a:t>
            </a:r>
            <a:br>
              <a:rPr lang="en-NZ" sz="2000"/>
            </a:br>
            <a:r>
              <a:rPr lang="en-NZ" sz="2000"/>
              <a:t>Act 1:22  Beginning from the baptism of John, unto that same day that he was taken up from us, must one be ordained to be a witness with us of his resurrection. </a:t>
            </a:r>
            <a:br>
              <a:rPr lang="en-NZ" sz="2000"/>
            </a:br>
            <a:r>
              <a:rPr lang="en-NZ" sz="2000"/>
              <a:t>Act 1:23  And they appointed two, Joseph called Barsabas, who was surnamed Justus, and Matthias. </a:t>
            </a:r>
            <a:br>
              <a:rPr lang="en-NZ" sz="2000"/>
            </a:br>
            <a:r>
              <a:rPr lang="en-NZ" sz="2000"/>
              <a:t>Act 1:24  And they prayed, and said, Thou, Lord, which knowest the hearts of all </a:t>
            </a:r>
            <a:r>
              <a:rPr lang="en-NZ" sz="2000" i="1"/>
              <a:t>men,</a:t>
            </a:r>
            <a:r>
              <a:rPr lang="en-NZ" sz="2000"/>
              <a:t> shew whether of these two thou hast chosen, </a:t>
            </a:r>
            <a:br>
              <a:rPr lang="en-NZ" sz="2000"/>
            </a:br>
            <a:r>
              <a:rPr lang="en-NZ" sz="2000"/>
              <a:t>Act 1:25  That he may take part of this ministry and apostleship, from which Judas by transgression fell, that he might go to his own place. </a:t>
            </a:r>
            <a:br>
              <a:rPr lang="en-NZ" sz="2000"/>
            </a:br>
            <a:r>
              <a:rPr lang="en-NZ" sz="2000" b="1"/>
              <a:t>Act 1:26</a:t>
            </a:r>
            <a:r>
              <a:rPr lang="en-NZ" sz="2000"/>
              <a:t>  And they gave forth their lots; and the lot fell upon Matthias; and he was numbered with the eleven apostles.</a:t>
            </a:r>
            <a:r>
              <a:rPr lang="en-NZ" sz="4000"/>
              <a:t> </a:t>
            </a:r>
          </a:p>
        </p:txBody>
      </p:sp>
      <p:sp>
        <p:nvSpPr>
          <p:cNvPr id="15363" name="Rectangle 3"/>
          <p:cNvSpPr>
            <a:spLocks noGrp="1" noChangeArrowheads="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en-NZ" sz="6600" b="1"/>
              <a:t/>
            </a:r>
            <a:br>
              <a:rPr lang="en-NZ" sz="6600" b="1"/>
            </a:br>
            <a:r>
              <a:rPr lang="en-NZ" sz="6600" b="1"/>
              <a:t>Joh 6:70</a:t>
            </a:r>
            <a:r>
              <a:rPr lang="en-NZ" sz="6600"/>
              <a:t>  Jesus answered them, Have not I chosen you twelve, and one of you is a devil?</a:t>
            </a:r>
            <a:r>
              <a:rPr lang="en-NZ" sz="4000"/>
              <a:t> </a:t>
            </a:r>
          </a:p>
        </p:txBody>
      </p:sp>
      <p:sp>
        <p:nvSpPr>
          <p:cNvPr id="55299" name="Rectangle 3"/>
          <p:cNvSpPr>
            <a:spLocks noGrp="1" noChangeArrowheads="1"/>
          </p:cNvSpPr>
          <p:nvPr>
            <p:ph type="subTitle"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r>
              <a:rPr lang="en-NZ" sz="6600">
                <a:latin typeface="Forte" pitchFamily="66" charset="0"/>
              </a:rPr>
              <a:t>Counting Money</a:t>
            </a:r>
          </a:p>
        </p:txBody>
      </p:sp>
      <p:sp>
        <p:nvSpPr>
          <p:cNvPr id="16387" name="Rectangle 3"/>
          <p:cNvSpPr>
            <a:spLocks noGrp="1" noChangeArrowheads="1"/>
          </p:cNvSpPr>
          <p:nvPr>
            <p:ph type="subTitle"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Joh 12:4  Then said Judas (the Iscariot, one of the Twelve--the one who afterwards betrayed Jesus), </a:t>
            </a:r>
            <a:br>
              <a:rPr lang="en-NZ" sz="3200"/>
            </a:br>
            <a:r>
              <a:rPr lang="en-NZ" sz="3200"/>
              <a:t>Joh 12:5  "Why was not that perfume sold for 300 shillings and the money given to the poor?" </a:t>
            </a:r>
            <a:br>
              <a:rPr lang="en-NZ" sz="3200"/>
            </a:br>
            <a:r>
              <a:rPr lang="en-NZ" sz="3200" b="1"/>
              <a:t>Joh 12:6</a:t>
            </a:r>
            <a:r>
              <a:rPr lang="en-NZ" sz="3200"/>
              <a:t>  The reason he said this was not that he cared for the poor, but that he was a thief, and that being in charge of the money-box, he used to steal what was put into it.</a:t>
            </a:r>
            <a:r>
              <a:rPr lang="en-NZ" sz="4000"/>
              <a:t> </a:t>
            </a:r>
          </a:p>
        </p:txBody>
      </p:sp>
      <p:sp>
        <p:nvSpPr>
          <p:cNvPr id="17411" name="Rectangle 3"/>
          <p:cNvSpPr>
            <a:spLocks noGrp="1" noChangeArrowheads="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NZ" sz="4000"/>
              <a:t>Exo 3:16  Go, and gather the elders of Israel together, and say unto them, The LORD God of your fathers, the God of Abraham, of Isaac, and of Jacob, appeared unto me, saying, I have surely visited you, and </a:t>
            </a:r>
            <a:r>
              <a:rPr lang="en-NZ" sz="4000" i="1"/>
              <a:t>seen</a:t>
            </a:r>
            <a:r>
              <a:rPr lang="en-NZ" sz="4000"/>
              <a:t> that which is done to you in Egypt: </a:t>
            </a:r>
          </a:p>
        </p:txBody>
      </p:sp>
      <p:sp>
        <p:nvSpPr>
          <p:cNvPr id="3075" name="Rectangle 3"/>
          <p:cNvSpPr>
            <a:spLocks noGrp="1" noChangeArrowheads="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NZ" sz="4000" b="1"/>
              <a:t>1Ti 6:10</a:t>
            </a:r>
            <a:r>
              <a:rPr lang="en-NZ" sz="4000"/>
              <a:t>  For the love of money is a root of all evils, of which some having lusted after, they were seduced from the faith and pierced themselves through with many sorrows. </a:t>
            </a:r>
          </a:p>
        </p:txBody>
      </p:sp>
      <p:sp>
        <p:nvSpPr>
          <p:cNvPr id="18435" name="Rectangle 3"/>
          <p:cNvSpPr>
            <a:spLocks noGrp="1" noChangeArrowheads="1"/>
          </p:cNvSpPr>
          <p:nvPr>
            <p:ph type="subTitle"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r>
              <a:rPr lang="en-NZ" sz="6600">
                <a:latin typeface="Forte" pitchFamily="66" charset="0"/>
              </a:rPr>
              <a:t>Marriage and Family</a:t>
            </a:r>
          </a:p>
        </p:txBody>
      </p:sp>
      <p:sp>
        <p:nvSpPr>
          <p:cNvPr id="19459" name="Rectangle 3"/>
          <p:cNvSpPr>
            <a:spLocks noGrp="1" noChangeArrowheads="1"/>
          </p:cNvSpPr>
          <p:nvPr>
            <p:ph type="subTitle"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r>
              <a:rPr lang="en-NZ" sz="4000"/>
              <a:t/>
            </a:r>
            <a:br>
              <a:rPr lang="en-NZ" sz="4000"/>
            </a:br>
            <a:r>
              <a:rPr lang="en-NZ" sz="4000"/>
              <a:t>Tit 1:5  For this cause I left you in Crete, that you should set in order the things that are lacking and ordain elders in every city, as I had appointed you, </a:t>
            </a:r>
            <a:br>
              <a:rPr lang="en-NZ" sz="4000"/>
            </a:br>
            <a:r>
              <a:rPr lang="en-NZ" sz="4000"/>
              <a:t>Tit 1:6  if anyone is blameless, husband of one wife, having believing children, not accused of loose behavior, or disobedient. </a:t>
            </a:r>
          </a:p>
        </p:txBody>
      </p:sp>
      <p:sp>
        <p:nvSpPr>
          <p:cNvPr id="20483" name="Rectangle 3"/>
          <p:cNvSpPr>
            <a:spLocks noGrp="1" noChangeArrowheads="1"/>
          </p:cNvSpPr>
          <p:nvPr>
            <p:ph type="subTitle"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r>
              <a:rPr lang="en-NZ" sz="4000"/>
              <a:t>1Ti 3:4  ruling his own house well, having children in subjection with all honor. </a:t>
            </a:r>
            <a:br>
              <a:rPr lang="en-NZ" sz="4000"/>
            </a:br>
            <a:r>
              <a:rPr lang="en-NZ" sz="4000"/>
              <a:t>1Ti 3:5  (For if a man does not know to rule his own house, how shall he take care of the church of God?) </a:t>
            </a:r>
          </a:p>
        </p:txBody>
      </p:sp>
      <p:sp>
        <p:nvSpPr>
          <p:cNvPr id="21507" name="Rectangle 3"/>
          <p:cNvSpPr>
            <a:spLocks noGrp="1" noChangeArrowheads="1"/>
          </p:cNvSpPr>
          <p:nvPr>
            <p:ph type="subTitle"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Eph 5:25  Husbands, love your wives, even as Christ also loved the church and gave Himself for it, </a:t>
            </a:r>
            <a:br>
              <a:rPr lang="en-NZ" sz="3600"/>
            </a:br>
            <a:r>
              <a:rPr lang="en-NZ" sz="3600"/>
              <a:t>Eph 5:26  that He might sanctify and cleanse it with the washing of water by the Word, </a:t>
            </a:r>
            <a:br>
              <a:rPr lang="en-NZ" sz="3600"/>
            </a:br>
            <a:r>
              <a:rPr lang="en-NZ" sz="3600"/>
              <a:t>Eph 5:27  that He might present it to Himself </a:t>
            </a:r>
            <a:r>
              <a:rPr lang="en-NZ" sz="3600" i="1"/>
              <a:t>as</a:t>
            </a:r>
            <a:r>
              <a:rPr lang="en-NZ" sz="3600"/>
              <a:t> the glorious church, without spot or wrinkle or any such things, but that it should be holy and without blemish.</a:t>
            </a:r>
            <a:r>
              <a:rPr lang="en-NZ" sz="4000"/>
              <a:t> </a:t>
            </a:r>
          </a:p>
        </p:txBody>
      </p:sp>
      <p:sp>
        <p:nvSpPr>
          <p:cNvPr id="22531" name="Rectangle 3"/>
          <p:cNvSpPr>
            <a:spLocks noGrp="1" noChangeArrowheads="1"/>
          </p:cNvSpPr>
          <p:nvPr>
            <p:ph type="subTitle"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Mat 23:2  Saying, The scribes and the Pharisees sit in Moses' seat: </a:t>
            </a:r>
            <a:br>
              <a:rPr lang="en-NZ" sz="3200"/>
            </a:br>
            <a:r>
              <a:rPr lang="en-NZ" sz="3200"/>
              <a:t>Mat 23:3  All therefore whatsoever they bid you observe, </a:t>
            </a:r>
            <a:r>
              <a:rPr lang="en-NZ" sz="3200" i="1"/>
              <a:t>that</a:t>
            </a:r>
            <a:r>
              <a:rPr lang="en-NZ" sz="3200"/>
              <a:t> observe and do; but do not ye after their works: for they say, and do not. </a:t>
            </a:r>
            <a:br>
              <a:rPr lang="en-NZ" sz="3200"/>
            </a:br>
            <a:r>
              <a:rPr lang="en-NZ" sz="3200"/>
              <a:t>Mat 23:4  For they bind heavy burdens and grievous to be borne, and lay </a:t>
            </a:r>
            <a:r>
              <a:rPr lang="en-NZ" sz="3200" i="1"/>
              <a:t>them</a:t>
            </a:r>
            <a:r>
              <a:rPr lang="en-NZ" sz="3200"/>
              <a:t> on men's shoulders; but they </a:t>
            </a:r>
            <a:r>
              <a:rPr lang="en-NZ" sz="3200" i="1"/>
              <a:t>themselves</a:t>
            </a:r>
            <a:r>
              <a:rPr lang="en-NZ" sz="3200"/>
              <a:t> will not move them with one of their fingers. </a:t>
            </a:r>
            <a:br>
              <a:rPr lang="en-NZ" sz="3200"/>
            </a:br>
            <a:r>
              <a:rPr lang="en-NZ" sz="3200"/>
              <a:t>Mat 23:5  But all their works they do for to be seen of men:</a:t>
            </a:r>
          </a:p>
        </p:txBody>
      </p:sp>
      <p:sp>
        <p:nvSpPr>
          <p:cNvPr id="23555" name="Rectangle 3"/>
          <p:cNvSpPr>
            <a:spLocks noGrp="1" noChangeArrowheads="1"/>
          </p:cNvSpPr>
          <p:nvPr>
            <p:ph type="subTitle"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r>
              <a:rPr lang="en-NZ" sz="4000"/>
              <a:t>Mat 23:13  But woe unto you, scribes and Pharisees, hypocrites! for ye shut up the kingdom of heaven against men: for ye neither go in </a:t>
            </a:r>
            <a:r>
              <a:rPr lang="en-NZ" sz="4000" i="1"/>
              <a:t>yourselves,</a:t>
            </a:r>
            <a:r>
              <a:rPr lang="en-NZ" sz="4000"/>
              <a:t> neither suffer ye them that are entering to go in. </a:t>
            </a:r>
          </a:p>
        </p:txBody>
      </p:sp>
      <p:sp>
        <p:nvSpPr>
          <p:cNvPr id="24579" name="Rectangle 3"/>
          <p:cNvSpPr>
            <a:spLocks noGrp="1" noChangeArrowheads="1"/>
          </p:cNvSpPr>
          <p:nvPr>
            <p:ph type="subTitle"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r>
              <a:rPr lang="en-NZ" sz="8000"/>
              <a:t>Love not legalism</a:t>
            </a:r>
          </a:p>
        </p:txBody>
      </p:sp>
      <p:sp>
        <p:nvSpPr>
          <p:cNvPr id="25603" name="Rectangle 3"/>
          <p:cNvSpPr>
            <a:spLocks noGrp="1" noChangeArrowheads="1"/>
          </p:cNvSpPr>
          <p:nvPr>
            <p:ph type="subTitle"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Gal 5:13</a:t>
            </a:r>
            <a:r>
              <a:rPr lang="en-NZ" sz="4000"/>
              <a:t>  For, brethren, ye have been called unto liberty; only </a:t>
            </a:r>
            <a:r>
              <a:rPr lang="en-NZ" sz="4000" i="1"/>
              <a:t>use</a:t>
            </a:r>
            <a:r>
              <a:rPr lang="en-NZ" sz="4000"/>
              <a:t> not liberty for an occasion to the flesh, but by love serve one another. </a:t>
            </a:r>
            <a:br>
              <a:rPr lang="en-NZ" sz="4000"/>
            </a:br>
            <a:r>
              <a:rPr lang="en-NZ" sz="4000"/>
              <a:t>Gal 5:14  For all the law is fulfilled in one word, </a:t>
            </a:r>
            <a:r>
              <a:rPr lang="en-NZ" sz="4000" i="1"/>
              <a:t>even</a:t>
            </a:r>
            <a:r>
              <a:rPr lang="en-NZ" sz="4000"/>
              <a:t> in this; Thou shalt love thy neighbour as thyself. </a:t>
            </a:r>
          </a:p>
        </p:txBody>
      </p:sp>
      <p:sp>
        <p:nvSpPr>
          <p:cNvPr id="26627" name="Rectangle 3"/>
          <p:cNvSpPr>
            <a:spLocks noGrp="1" noChangeArrowheads="1"/>
          </p:cNvSpPr>
          <p:nvPr>
            <p:ph type="subTitle"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p:txBody>
          <a:bodyPr/>
          <a:lstStyle/>
          <a:p>
            <a:r>
              <a:rPr lang="en-NZ" sz="4000" b="1"/>
              <a:t>2Pe 3:18</a:t>
            </a:r>
            <a:r>
              <a:rPr lang="en-NZ" sz="4000"/>
              <a:t>  But grow in grace, and </a:t>
            </a:r>
            <a:r>
              <a:rPr lang="en-NZ" sz="4000" i="1"/>
              <a:t>in</a:t>
            </a:r>
            <a:r>
              <a:rPr lang="en-NZ" sz="4000"/>
              <a:t> the knowledge of our Lord and Saviour Jesus Christ. To him </a:t>
            </a:r>
            <a:r>
              <a:rPr lang="en-NZ" sz="4000" i="1"/>
              <a:t>be</a:t>
            </a:r>
            <a:r>
              <a:rPr lang="en-NZ" sz="4000"/>
              <a:t> glory both now and for ever. Amen. </a:t>
            </a:r>
          </a:p>
        </p:txBody>
      </p:sp>
      <p:sp>
        <p:nvSpPr>
          <p:cNvPr id="27651" name="Rectangle 3"/>
          <p:cNvSpPr>
            <a:spLocks noGrp="1" noChangeArrowheads="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2800"/>
              <a:t>Exo 18:21  Moreover thou shalt provide out of all the people able men, such as fear God, men of truth, hating covetousness; and place </a:t>
            </a:r>
            <a:r>
              <a:rPr lang="en-NZ" sz="2800" i="1"/>
              <a:t>such</a:t>
            </a:r>
            <a:r>
              <a:rPr lang="en-NZ" sz="2800"/>
              <a:t> over them, </a:t>
            </a:r>
            <a:r>
              <a:rPr lang="en-NZ" sz="2800" i="1"/>
              <a:t>to be</a:t>
            </a:r>
            <a:r>
              <a:rPr lang="en-NZ" sz="2800"/>
              <a:t> rulers of thousands, </a:t>
            </a:r>
            <a:r>
              <a:rPr lang="en-NZ" sz="2800" i="1"/>
              <a:t>and</a:t>
            </a:r>
            <a:r>
              <a:rPr lang="en-NZ" sz="2800"/>
              <a:t> rulers of hundreds, rulers of fifties, and rulers of tens: </a:t>
            </a:r>
            <a:br>
              <a:rPr lang="en-NZ" sz="2800"/>
            </a:br>
            <a:r>
              <a:rPr lang="en-NZ" sz="2800"/>
              <a:t>Exo 18:22  And let them judge the people at all seasons: and it shall be, </a:t>
            </a:r>
            <a:r>
              <a:rPr lang="en-NZ" sz="2800" i="1"/>
              <a:t>that</a:t>
            </a:r>
            <a:r>
              <a:rPr lang="en-NZ" sz="2800"/>
              <a:t> every great matter they shall bring unto thee, but every small matter they shall judge: so shall it be easier for thyself, and they shall bear </a:t>
            </a:r>
            <a:r>
              <a:rPr lang="en-NZ" sz="2800" i="1"/>
              <a:t>the burden</a:t>
            </a:r>
            <a:r>
              <a:rPr lang="en-NZ" sz="2800"/>
              <a:t> with thee.</a:t>
            </a:r>
            <a:r>
              <a:rPr lang="en-NZ" sz="4000"/>
              <a:t> </a:t>
            </a:r>
          </a:p>
        </p:txBody>
      </p:sp>
      <p:sp>
        <p:nvSpPr>
          <p:cNvPr id="53251" name="Rectangle 3"/>
          <p:cNvSpPr>
            <a:spLocks noGrp="1" noChangeArrowheads="1"/>
          </p:cNvSpPr>
          <p:nvPr>
            <p:ph type="subTitle"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p:txBody>
          <a:bodyPr/>
          <a:lstStyle/>
          <a:p>
            <a:r>
              <a:rPr lang="en-NZ" sz="8000">
                <a:latin typeface="Forte" pitchFamily="66" charset="0"/>
              </a:rPr>
              <a:t>Marriage and pre-marriage courses</a:t>
            </a:r>
          </a:p>
        </p:txBody>
      </p:sp>
      <p:sp>
        <p:nvSpPr>
          <p:cNvPr id="28675" name="Rectangle 3"/>
          <p:cNvSpPr>
            <a:spLocks noGrp="1" noChangeArrowheads="1"/>
          </p:cNvSpPr>
          <p:nvPr>
            <p:ph type="subTitle"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endParaRPr lang="en-US"/>
          </a:p>
        </p:txBody>
      </p:sp>
      <p:sp>
        <p:nvSpPr>
          <p:cNvPr id="29699" name="Rectangle 3"/>
          <p:cNvSpPr>
            <a:spLocks noGrp="1" noChangeArrowheads="1"/>
          </p:cNvSpPr>
          <p:nvPr>
            <p:ph type="subTitle"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p:txBody>
          <a:bodyPr/>
          <a:lstStyle/>
          <a:p>
            <a:endParaRPr lang="en-US"/>
          </a:p>
        </p:txBody>
      </p:sp>
      <p:sp>
        <p:nvSpPr>
          <p:cNvPr id="30723" name="Rectangle 3"/>
          <p:cNvSpPr>
            <a:spLocks noGrp="1" noChangeArrowheads="1"/>
          </p:cNvSpPr>
          <p:nvPr>
            <p:ph type="subTitle"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endParaRPr lang="en-US"/>
          </a:p>
        </p:txBody>
      </p:sp>
      <p:sp>
        <p:nvSpPr>
          <p:cNvPr id="31747" name="Rectangle 3"/>
          <p:cNvSpPr>
            <a:spLocks noGrp="1" noChangeArrowheads="1"/>
          </p:cNvSpPr>
          <p:nvPr>
            <p:ph type="subTitle"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p:txBody>
          <a:bodyPr/>
          <a:lstStyle/>
          <a:p>
            <a:endParaRPr lang="en-US"/>
          </a:p>
        </p:txBody>
      </p:sp>
      <p:sp>
        <p:nvSpPr>
          <p:cNvPr id="32771" name="Rectangle 3"/>
          <p:cNvSpPr>
            <a:spLocks noGrp="1" noChangeArrowheads="1"/>
          </p:cNvSpPr>
          <p:nvPr>
            <p:ph type="subTitle"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p:txBody>
          <a:bodyPr/>
          <a:lstStyle/>
          <a:p>
            <a:endParaRPr lang="en-US"/>
          </a:p>
        </p:txBody>
      </p:sp>
      <p:sp>
        <p:nvSpPr>
          <p:cNvPr id="33795" name="Rectangle 3"/>
          <p:cNvSpPr>
            <a:spLocks noGrp="1" noChangeArrowheads="1"/>
          </p:cNvSpPr>
          <p:nvPr>
            <p:ph type="subTitle" idx="1"/>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endParaRPr lang="en-US"/>
          </a:p>
        </p:txBody>
      </p:sp>
      <p:sp>
        <p:nvSpPr>
          <p:cNvPr id="34819" name="Rectangle 3"/>
          <p:cNvSpPr>
            <a:spLocks noGrp="1" noChangeArrowheads="1"/>
          </p:cNvSpPr>
          <p:nvPr>
            <p:ph type="subTitle"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p:txBody>
          <a:bodyPr/>
          <a:lstStyle/>
          <a:p>
            <a:endParaRPr lang="en-US"/>
          </a:p>
        </p:txBody>
      </p:sp>
      <p:sp>
        <p:nvSpPr>
          <p:cNvPr id="35843" name="Rectangle 3"/>
          <p:cNvSpPr>
            <a:spLocks noGrp="1" noChangeArrowheads="1"/>
          </p:cNvSpPr>
          <p:nvPr>
            <p:ph type="subTitle"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p:txBody>
          <a:bodyPr/>
          <a:lstStyle/>
          <a:p>
            <a:endParaRPr lang="en-US"/>
          </a:p>
        </p:txBody>
      </p:sp>
      <p:sp>
        <p:nvSpPr>
          <p:cNvPr id="36867" name="Rectangle 3"/>
          <p:cNvSpPr>
            <a:spLocks noGrp="1" noChangeArrowheads="1"/>
          </p:cNvSpPr>
          <p:nvPr>
            <p:ph type="subTitle" idx="1"/>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lstStyle/>
          <a:p>
            <a:endParaRPr lang="en-US"/>
          </a:p>
        </p:txBody>
      </p:sp>
      <p:sp>
        <p:nvSpPr>
          <p:cNvPr id="37891" name="Rectangle 3"/>
          <p:cNvSpPr>
            <a:spLocks noGrp="1" noChangeArrowheads="1"/>
          </p:cNvSpPr>
          <p:nvPr>
            <p:ph type="subTitle"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NZ" sz="4000"/>
              <a:t>Exo 19:7  And Moses came and called for the elders of the people, and laid before their faces all these words which the LORD commanded him. </a:t>
            </a:r>
          </a:p>
        </p:txBody>
      </p:sp>
      <p:sp>
        <p:nvSpPr>
          <p:cNvPr id="4099" name="Rectangle 3"/>
          <p:cNvSpPr>
            <a:spLocks noGrp="1" noChangeArrowheads="1"/>
          </p:cNvSpPr>
          <p:nvPr>
            <p:ph type="subTitle" idx="1"/>
          </p:nvPr>
        </p:nvSpPr>
        <p:spPr/>
        <p:txBody>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endParaRPr lang="en-US"/>
          </a:p>
        </p:txBody>
      </p:sp>
      <p:sp>
        <p:nvSpPr>
          <p:cNvPr id="38915" name="Rectangle 3"/>
          <p:cNvSpPr>
            <a:spLocks noGrp="1" noChangeArrowheads="1"/>
          </p:cNvSpPr>
          <p:nvPr>
            <p:ph type="subTitle"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endParaRPr lang="en-US"/>
          </a:p>
        </p:txBody>
      </p:sp>
      <p:sp>
        <p:nvSpPr>
          <p:cNvPr id="39939" name="Rectangle 3"/>
          <p:cNvSpPr>
            <a:spLocks noGrp="1" noChangeArrowheads="1"/>
          </p:cNvSpPr>
          <p:nvPr>
            <p:ph type="subTitle" idx="1"/>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p:txBody>
          <a:bodyPr/>
          <a:lstStyle/>
          <a:p>
            <a:endParaRPr lang="en-US"/>
          </a:p>
        </p:txBody>
      </p:sp>
      <p:sp>
        <p:nvSpPr>
          <p:cNvPr id="40963" name="Rectangle 3"/>
          <p:cNvSpPr>
            <a:spLocks noGrp="1" noChangeArrowheads="1"/>
          </p:cNvSpPr>
          <p:nvPr>
            <p:ph type="subTitle"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endParaRPr lang="en-US"/>
          </a:p>
        </p:txBody>
      </p:sp>
      <p:sp>
        <p:nvSpPr>
          <p:cNvPr id="41987" name="Rectangle 3"/>
          <p:cNvSpPr>
            <a:spLocks noGrp="1" noChangeArrowheads="1"/>
          </p:cNvSpPr>
          <p:nvPr>
            <p:ph type="subTitle" idx="1"/>
          </p:nvPr>
        </p:nvSpPr>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endParaRPr lang="en-US"/>
          </a:p>
        </p:txBody>
      </p:sp>
      <p:sp>
        <p:nvSpPr>
          <p:cNvPr id="43011" name="Rectangle 3"/>
          <p:cNvSpPr>
            <a:spLocks noGrp="1" noChangeArrowheads="1"/>
          </p:cNvSpPr>
          <p:nvPr>
            <p:ph type="subTitle"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endParaRPr lang="en-US"/>
          </a:p>
        </p:txBody>
      </p:sp>
      <p:sp>
        <p:nvSpPr>
          <p:cNvPr id="44035" name="Rectangle 3"/>
          <p:cNvSpPr>
            <a:spLocks noGrp="1" noChangeArrowheads="1"/>
          </p:cNvSpPr>
          <p:nvPr>
            <p:ph type="subTitle" idx="1"/>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endParaRPr lang="en-US"/>
          </a:p>
        </p:txBody>
      </p:sp>
      <p:sp>
        <p:nvSpPr>
          <p:cNvPr id="45059" name="Rectangle 3"/>
          <p:cNvSpPr>
            <a:spLocks noGrp="1" noChangeArrowheads="1"/>
          </p:cNvSpPr>
          <p:nvPr>
            <p:ph type="subTitle" idx="1"/>
          </p:nvPr>
        </p:nvSpPr>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endParaRPr lang="en-US"/>
          </a:p>
        </p:txBody>
      </p:sp>
      <p:sp>
        <p:nvSpPr>
          <p:cNvPr id="46083" name="Rectangle 3"/>
          <p:cNvSpPr>
            <a:spLocks noGrp="1" noChangeArrowheads="1"/>
          </p:cNvSpPr>
          <p:nvPr>
            <p:ph type="subTitle" idx="1"/>
          </p:nvPr>
        </p:nvSpPr>
        <p:spPr/>
        <p:txBody>
          <a:bodyPr/>
          <a:lstStyle/>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endParaRPr lang="en-US"/>
          </a:p>
        </p:txBody>
      </p:sp>
      <p:sp>
        <p:nvSpPr>
          <p:cNvPr id="47107" name="Rectangle 3"/>
          <p:cNvSpPr>
            <a:spLocks noGrp="1" noChangeArrowheads="1"/>
          </p:cNvSpPr>
          <p:nvPr>
            <p:ph type="subTitle"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endParaRPr lang="en-US"/>
          </a:p>
        </p:txBody>
      </p:sp>
      <p:sp>
        <p:nvSpPr>
          <p:cNvPr id="48131" name="Rectangle 3"/>
          <p:cNvSpPr>
            <a:spLocks noGrp="1" noChangeArrowheads="1"/>
          </p:cNvSpPr>
          <p:nvPr>
            <p:ph type="subTitle"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n-NZ" sz="4000"/>
              <a:t>Num 11:25  And the LORD came down in a cloud, and spake unto him, and took of the spirit that </a:t>
            </a:r>
            <a:r>
              <a:rPr lang="en-NZ" sz="4000" i="1"/>
              <a:t>was</a:t>
            </a:r>
            <a:r>
              <a:rPr lang="en-NZ" sz="4000"/>
              <a:t> upon him, and gave </a:t>
            </a:r>
            <a:r>
              <a:rPr lang="en-NZ" sz="4000" i="1"/>
              <a:t>it</a:t>
            </a:r>
            <a:r>
              <a:rPr lang="en-NZ" sz="4000"/>
              <a:t> unto the seventy elders: and it came to pass, </a:t>
            </a:r>
            <a:r>
              <a:rPr lang="en-NZ" sz="4000" i="1"/>
              <a:t>that,</a:t>
            </a:r>
            <a:r>
              <a:rPr lang="en-NZ" sz="4000"/>
              <a:t> when the spirit rested upon them, they prophesied, and did not cease. </a:t>
            </a:r>
          </a:p>
        </p:txBody>
      </p:sp>
      <p:sp>
        <p:nvSpPr>
          <p:cNvPr id="5123" name="Rectangle 3"/>
          <p:cNvSpPr>
            <a:spLocks noGrp="1" noChangeArrowheads="1"/>
          </p:cNvSpPr>
          <p:nvPr>
            <p:ph type="subTitle" idx="1"/>
          </p:nvPr>
        </p:nvSpPr>
        <p:spPr/>
        <p:txBody>
          <a:bodyPr/>
          <a:lstStyle/>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p:txBody>
          <a:bodyPr/>
          <a:lstStyle/>
          <a:p>
            <a:endParaRPr lang="en-US"/>
          </a:p>
        </p:txBody>
      </p:sp>
      <p:sp>
        <p:nvSpPr>
          <p:cNvPr id="49155" name="Rectangle 3"/>
          <p:cNvSpPr>
            <a:spLocks noGrp="1" noChangeArrowheads="1"/>
          </p:cNvSpPr>
          <p:nvPr>
            <p:ph type="subTitle" idx="1"/>
          </p:nvPr>
        </p:nvSpPr>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endParaRPr lang="en-US"/>
          </a:p>
        </p:txBody>
      </p:sp>
      <p:sp>
        <p:nvSpPr>
          <p:cNvPr id="50179" name="Rectangle 3"/>
          <p:cNvSpPr>
            <a:spLocks noGrp="1" noChangeArrowheads="1"/>
          </p:cNvSpPr>
          <p:nvPr>
            <p:ph type="subTitle" idx="1"/>
          </p:nvPr>
        </p:nvSpPr>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endParaRPr lang="en-US"/>
          </a:p>
        </p:txBody>
      </p:sp>
      <p:sp>
        <p:nvSpPr>
          <p:cNvPr id="51203" name="Rectangle 3"/>
          <p:cNvSpPr>
            <a:spLocks noGrp="1" noChangeArrowheads="1"/>
          </p:cNvSpPr>
          <p:nvPr>
            <p:ph type="subTitle" idx="1"/>
          </p:nvPr>
        </p:nvSpPr>
        <p:spPr/>
        <p:txBody>
          <a:bodyPr/>
          <a:lstStyle/>
          <a:p>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endParaRPr lang="en-US"/>
          </a:p>
        </p:txBody>
      </p:sp>
      <p:sp>
        <p:nvSpPr>
          <p:cNvPr id="52227" name="Rectangle 3"/>
          <p:cNvSpPr>
            <a:spLocks noGrp="1" noChangeArrowheads="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r>
              <a:rPr lang="en-NZ" sz="4000"/>
              <a:t>Deu 31:9  And Moses wrote this law, and delivered it unto the priests the sons of Levi, which bare the ark of the covenant of the LORD, and unto all the elders of Israel. </a:t>
            </a:r>
          </a:p>
        </p:txBody>
      </p:sp>
      <p:sp>
        <p:nvSpPr>
          <p:cNvPr id="6147" name="Rectangle 3"/>
          <p:cNvSpPr>
            <a:spLocks noGrp="1" noChangeArrowheads="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r>
              <a:rPr lang="en-NZ" sz="4000" b="1"/>
              <a:t>Rev 5:14</a:t>
            </a:r>
            <a:r>
              <a:rPr lang="en-NZ" sz="4000"/>
              <a:t>  And the four beasts said, Amen. And the four </a:t>
            </a:r>
            <a:r>
              <a:rPr lang="en-NZ" sz="4000" i="1"/>
              <a:t>and</a:t>
            </a:r>
            <a:r>
              <a:rPr lang="en-NZ" sz="4000"/>
              <a:t> twenty elders fell down and worshipped him that liveth for ever and ever. </a:t>
            </a:r>
          </a:p>
        </p:txBody>
      </p:sp>
      <p:sp>
        <p:nvSpPr>
          <p:cNvPr id="7171" name="Rectangle 3"/>
          <p:cNvSpPr>
            <a:spLocks noGrp="1" noChangeArrowheads="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r>
              <a:rPr lang="en-NZ" sz="2800" b="1"/>
              <a:t/>
            </a:r>
            <a:br>
              <a:rPr lang="en-NZ" sz="2800" b="1"/>
            </a:br>
            <a:r>
              <a:rPr lang="en-NZ" sz="2800" b="1"/>
              <a:t/>
            </a:r>
            <a:br>
              <a:rPr lang="en-NZ" sz="2800" b="1"/>
            </a:br>
            <a:r>
              <a:rPr lang="en-NZ" sz="2800" b="1"/>
              <a:t>1Pe 5:1</a:t>
            </a:r>
            <a:r>
              <a:rPr lang="en-NZ" sz="2800"/>
              <a:t>  The elders which are among you I exhort, who am also an elder, and a witness of the sufferings of Christ, and also a partaker of the glory that shall be revealed: </a:t>
            </a:r>
            <a:br>
              <a:rPr lang="en-NZ" sz="2800"/>
            </a:br>
            <a:r>
              <a:rPr lang="en-NZ" sz="2800"/>
              <a:t>1Pe 5:2  Feed the flock of God which is among you, taking the oversight </a:t>
            </a:r>
            <a:r>
              <a:rPr lang="en-NZ" sz="2800" i="1"/>
              <a:t>thereof,</a:t>
            </a:r>
            <a:r>
              <a:rPr lang="en-NZ" sz="2800"/>
              <a:t> not by constraint, but willingly; not for filthy lucre, but of a ready mind; </a:t>
            </a:r>
            <a:br>
              <a:rPr lang="en-NZ" sz="2800"/>
            </a:br>
            <a:r>
              <a:rPr lang="en-NZ" sz="2800"/>
              <a:t>1Pe 5:3  Neither as being lords over </a:t>
            </a:r>
            <a:r>
              <a:rPr lang="en-NZ" sz="2800" i="1"/>
              <a:t>God's</a:t>
            </a:r>
            <a:r>
              <a:rPr lang="en-NZ" sz="2800"/>
              <a:t> heritage, but being ensamples to the flock. </a:t>
            </a:r>
            <a:br>
              <a:rPr lang="en-NZ" sz="2800"/>
            </a:br>
            <a:r>
              <a:rPr lang="en-NZ" sz="2800"/>
              <a:t>1Pe 5:4  And when the chief Shepherd shall appear, ye shall receive a crown of glory that fadeth not away.</a:t>
            </a:r>
            <a:r>
              <a:rPr lang="en-NZ" sz="4000"/>
              <a:t> </a:t>
            </a:r>
          </a:p>
        </p:txBody>
      </p:sp>
      <p:sp>
        <p:nvSpPr>
          <p:cNvPr id="8195" name="Rectangle 3"/>
          <p:cNvSpPr>
            <a:spLocks noGrp="1" noChangeArrowheads="1"/>
          </p:cNvSpPr>
          <p:nvPr>
            <p:ph type="subTitle"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Jas 5:14</a:t>
            </a:r>
            <a:r>
              <a:rPr lang="en-NZ" sz="4000"/>
              <a:t>  Is any sick among you? let him call for the elders of the church; and let them pray over him, anointing him with oil in the name of the Lord: </a:t>
            </a:r>
            <a:br>
              <a:rPr lang="en-NZ" sz="4000"/>
            </a:br>
            <a:r>
              <a:rPr lang="en-NZ" sz="4000"/>
              <a:t>Jas 5:15  And the prayer of faith shall save the sick, and the Lord shall raise him up; and if he have committed sins, they shall be forgiven him. </a:t>
            </a:r>
          </a:p>
        </p:txBody>
      </p:sp>
      <p:sp>
        <p:nvSpPr>
          <p:cNvPr id="9219" name="Rectangle 3"/>
          <p:cNvSpPr>
            <a:spLocks noGrp="1" noChangeArrowheads="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316</TotalTime>
  <Words>395</Words>
  <Application>Microsoft Office PowerPoint</Application>
  <PresentationFormat>On-screen Show (4:3)</PresentationFormat>
  <Paragraphs>30</Paragraphs>
  <Slides>53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53</vt:i4>
      </vt:variant>
    </vt:vector>
  </HeadingPairs>
  <TitlesOfParts>
    <vt:vector size="56" baseType="lpstr">
      <vt:lpstr>Arial</vt:lpstr>
      <vt:lpstr>Forte</vt:lpstr>
      <vt:lpstr>Default Design</vt:lpstr>
      <vt:lpstr>Eldership and Church life</vt:lpstr>
      <vt:lpstr>Exo 3:16  Go, and gather the elders of Israel together, and say unto them, The LORD God of your fathers, the God of Abraham, of Isaac, and of Jacob, appeared unto me, saying, I have surely visited you, and seen that which is done to you in Egypt: </vt:lpstr>
      <vt:lpstr>  Exo 18:21  Moreover thou shalt provide out of all the people able men, such as fear God, men of truth, hating covetousness; and place such over them, to be rulers of thousands, and rulers of hundreds, rulers of fifties, and rulers of tens:  Exo 18:22  And let them judge the people at all seasons: and it shall be, that every great matter they shall bring unto thee, but every small matter they shall judge: so shall it be easier for thyself, and they shall bear the burden with thee. </vt:lpstr>
      <vt:lpstr>Exo 19:7  And Moses came and called for the elders of the people, and laid before their faces all these words which the LORD commanded him. </vt:lpstr>
      <vt:lpstr>Num 11:25  And the LORD came down in a cloud, and spake unto him, and took of the spirit that was upon him, and gave it unto the seventy elders: and it came to pass, that, when the spirit rested upon them, they prophesied, and did not cease. </vt:lpstr>
      <vt:lpstr>Deu 31:9  And Moses wrote this law, and delivered it unto the priests the sons of Levi, which bare the ark of the covenant of the LORD, and unto all the elders of Israel. </vt:lpstr>
      <vt:lpstr>Rev 5:14  And the four beasts said, Amen. And the four and twenty elders fell down and worshipped him that liveth for ever and ever. </vt:lpstr>
      <vt:lpstr>  1Pe 5:1  The elders which are among you I exhort, who am also an elder, and a witness of the sufferings of Christ, and also a partaker of the glory that shall be revealed:  1Pe 5:2  Feed the flock of God which is among you, taking the oversight thereof, not by constraint, but willingly; not for filthy lucre, but of a ready mind;  1Pe 5:3  Neither as being lords over God's heritage, but being ensamples to the flock.  1Pe 5:4  And when the chief Shepherd shall appear, ye shall receive a crown of glory that fadeth not away. </vt:lpstr>
      <vt:lpstr>  Jas 5:14  Is any sick among you? let him call for the elders of the church; and let them pray over him, anointing him with oil in the name of the Lord:  Jas 5:15  And the prayer of faith shall save the sick, and the Lord shall raise him up; and if he have committed sins, they shall be forgiven him. </vt:lpstr>
      <vt:lpstr>Act 21:18  And the day following Paul went in with us unto James; and all the elders were present.  Act 21:19  And when he had saluted them, he declared particularly what things God had wrought among the Gentiles by his ministry. </vt:lpstr>
      <vt:lpstr>Act 20:17  And from Miletus he sent to Ephesus, and called the elders of the church. </vt:lpstr>
      <vt:lpstr>Chosen / appointed not voted.  Democracy = people power</vt:lpstr>
      <vt:lpstr>  Act 14:21  And when they had preached the gospel to that city, and had taught many, they returned again to Lystra, and to Iconium, and Antioch,  Act 14:22  Confirming the souls of the disciples, and exhorting them to continue in the faith, and that we must through much tribulation enter into the kingdom of God.  Act 14:23  And when they had ordained them elders in every church, and had prayed with fasting, they commended them to the Lord, on whom they believed. </vt:lpstr>
      <vt:lpstr>   Tit 1:4  To Titus, mine own son after the common faith: Grace, mercy, and peace, from God the Father and the Lord Jesus Christ our Saviour.  Tit 1:5  For this cause left I thee in Crete, that thou shouldest set in order the things that are wanting, and ordain elders in every city, as I had appointed thee:  Tit 1:6  If any be blameless, the husband of one wife, having faithful children not accused of riot or unruly.  Tit 1:7  For a bishop must be blameless, as the steward of God; not selfwilled, not soon angry, not given to wine, no striker, not given to filthy lucre;  Tit 1:8  But a lover of hospitality, a lover of good men, sober, just, holy, temperate;  Tit 1:9  Holding fast the faithful word as he hath been taught, that he may be able by sound doctrine both to exhort and to convince the gainsayers. </vt:lpstr>
      <vt:lpstr>   1Ti 3:1  This is a true saying, If a man desire the office of a bishop, he desireth a good work.  1Ti 3:2  A bishop then must be blameless, the husband of one wife, vigilant, sober, of good behaviour, given to hospitality, apt to teach;  1Ti 3:3  Not given to wine, no striker, not greedy of filthy lucre; but patient, not a brawler, not covetous;  1Ti 3:4  One that ruleth well his own house, having his children in subjection with all gravity;  1Ti 3:5  (For if a man know not how to rule his own house, how shall he take care of the church of God?)  1Ti 3:6  Not a novice, lest being lifted up with pride he fall into the condemnation of the devil.  1Ti 3:7  Moreover he must have a good report of them which are without; lest he fall into reproach and the snare of the devil. </vt:lpstr>
      <vt:lpstr>   Act 1:20  For it is written in the book of Psalms, Let his habitation be desolate, and let no man dwell therein: and his bishoprick let another take.  Act 1:21  Wherefore of these men which have companied with us all the time that the Lord Jesus went in and out among us,  Act 1:22  Beginning from the baptism of John, unto that same day that he was taken up from us, must one be ordained to be a witness with us of his resurrection.  Act 1:23  And they appointed two, Joseph called Barsabas, who was surnamed Justus, and Matthias.  Act 1:24  And they prayed, and said, Thou, Lord, which knowest the hearts of all men, shew whether of these two thou hast chosen,  Act 1:25  That he may take part of this ministry and apostleship, from which Judas by transgression fell, that he might go to his own place.  Act 1:26  And they gave forth their lots; and the lot fell upon Matthias; and he was numbered with the eleven apostles. </vt:lpstr>
      <vt:lpstr> Joh 6:70  Jesus answered them, Have not I chosen you twelve, and one of you is a devil? </vt:lpstr>
      <vt:lpstr>Counting Money</vt:lpstr>
      <vt:lpstr>  Joh 12:4  Then said Judas (the Iscariot, one of the Twelve--the one who afterwards betrayed Jesus),  Joh 12:5  "Why was not that perfume sold for 300 shillings and the money given to the poor?"  Joh 12:6  The reason he said this was not that he cared for the poor, but that he was a thief, and that being in charge of the money-box, he used to steal what was put into it. </vt:lpstr>
      <vt:lpstr>1Ti 6:10  For the love of money is a root of all evils, of which some having lusted after, they were seduced from the faith and pierced themselves through with many sorrows. </vt:lpstr>
      <vt:lpstr>Marriage and Family</vt:lpstr>
      <vt:lpstr> Tit 1:5  For this cause I left you in Crete, that you should set in order the things that are lacking and ordain elders in every city, as I had appointed you,  Tit 1:6  if anyone is blameless, husband of one wife, having believing children, not accused of loose behavior, or disobedient. </vt:lpstr>
      <vt:lpstr>1Ti 3:4  ruling his own house well, having children in subjection with all honor.  1Ti 3:5  (For if a man does not know to rule his own house, how shall he take care of the church of God?) </vt:lpstr>
      <vt:lpstr>  Eph 5:25  Husbands, love your wives, even as Christ also loved the church and gave Himself for it,  Eph 5:26  that He might sanctify and cleanse it with the washing of water by the Word,  Eph 5:27  that He might present it to Himself as the glorious church, without spot or wrinkle or any such things, but that it should be holy and without blemish. </vt:lpstr>
      <vt:lpstr>  Mat 23:2  Saying, The scribes and the Pharisees sit in Moses' seat:  Mat 23:3  All therefore whatsoever they bid you observe, that observe and do; but do not ye after their works: for they say, and do not.  Mat 23:4  For they bind heavy burdens and grievous to be borne, and lay them on men's shoulders; but they themselves will not move them with one of their fingers.  Mat 23:5  But all their works they do for to be seen of men:</vt:lpstr>
      <vt:lpstr>Mat 23:13  But woe unto you, scribes and Pharisees, hypocrites! for ye shut up the kingdom of heaven against men: for ye neither go in yourselves, neither suffer ye them that are entering to go in. </vt:lpstr>
      <vt:lpstr>Love not legalism</vt:lpstr>
      <vt:lpstr>  Gal 5:13  For, brethren, ye have been called unto liberty; only use not liberty for an occasion to the flesh, but by love serve one another.  Gal 5:14  For all the law is fulfilled in one word, even in this; Thou shalt love thy neighbour as thyself. </vt:lpstr>
      <vt:lpstr>2Pe 3:18  But grow in grace, and in the knowledge of our Lord and Saviour Jesus Christ. To him be glory both now and for ever. Amen. </vt:lpstr>
      <vt:lpstr>Marriage and pre-marriage courses</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5</cp:revision>
  <dcterms:created xsi:type="dcterms:W3CDTF">2012-05-09T18:42:23Z</dcterms:created>
  <dcterms:modified xsi:type="dcterms:W3CDTF">2012-07-26T11:46:19Z</dcterms:modified>
</cp:coreProperties>
</file>