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0" r:id="rId13"/>
    <p:sldId id="269" r:id="rId14"/>
    <p:sldId id="270" r:id="rId15"/>
    <p:sldId id="267" r:id="rId16"/>
    <p:sldId id="268" r:id="rId17"/>
    <p:sldId id="271" r:id="rId18"/>
    <p:sldId id="272" r:id="rId19"/>
    <p:sldId id="273" r:id="rId20"/>
    <p:sldId id="274" r:id="rId21"/>
    <p:sldId id="275" r:id="rId22"/>
    <p:sldId id="276" r:id="rId23"/>
    <p:sldId id="277" r:id="rId24"/>
    <p:sldId id="278" r:id="rId25"/>
    <p:sldId id="281" r:id="rId26"/>
    <p:sldId id="279" r:id="rId27"/>
    <p:sldId id="282" r:id="rId28"/>
    <p:sldId id="283" r:id="rId29"/>
    <p:sldId id="284" r:id="rId30"/>
    <p:sldId id="285" r:id="rId31"/>
    <p:sldId id="314" r:id="rId32"/>
    <p:sldId id="315" r:id="rId33"/>
    <p:sldId id="316" r:id="rId34"/>
    <p:sldId id="317" r:id="rId35"/>
    <p:sldId id="318" r:id="rId36"/>
    <p:sldId id="308" r:id="rId37"/>
    <p:sldId id="304" r:id="rId38"/>
    <p:sldId id="310" r:id="rId39"/>
    <p:sldId id="309" r:id="rId40"/>
    <p:sldId id="311" r:id="rId41"/>
    <p:sldId id="312" r:id="rId42"/>
    <p:sldId id="313" r:id="rId43"/>
    <p:sldId id="287" r:id="rId44"/>
    <p:sldId id="286" r:id="rId45"/>
    <p:sldId id="288" r:id="rId46"/>
    <p:sldId id="289" r:id="rId47"/>
    <p:sldId id="290" r:id="rId48"/>
    <p:sldId id="291" r:id="rId49"/>
    <p:sldId id="292" r:id="rId50"/>
    <p:sldId id="293" r:id="rId51"/>
    <p:sldId id="294" r:id="rId52"/>
    <p:sldId id="295" r:id="rId53"/>
    <p:sldId id="296" r:id="rId54"/>
    <p:sldId id="297" r:id="rId55"/>
    <p:sldId id="298" r:id="rId56"/>
    <p:sldId id="299" r:id="rId57"/>
    <p:sldId id="300" r:id="rId58"/>
    <p:sldId id="301" r:id="rId59"/>
    <p:sldId id="306" r:id="rId60"/>
    <p:sldId id="307" r:id="rId61"/>
    <p:sldId id="302" r:id="rId62"/>
    <p:sldId id="303" r:id="rId63"/>
    <p:sldId id="305" r:id="rId64"/>
    <p:sldId id="319" r:id="rId65"/>
    <p:sldId id="320" r:id="rId66"/>
    <p:sldId id="321" r:id="rId67"/>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79A919C3-3748-4490-AF48-6A0D34B3A2FC}"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E13C7305-D72F-4E4A-A976-803F9997A76B}"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D4EE5A0D-F5B7-4E5F-AF14-05C3A4C0B217}"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050E944F-3983-464B-8BED-BA55D4E3440B}"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AC549C09-4179-405B-9DA1-6AC6B0163F2A}"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160CC280-5465-472C-8DB8-93166C31F79A}"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B3D24FB1-882A-4801-B63A-42E35B92A19F}"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AC6F068D-FB9C-496B-8E62-252504C316BE}"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B3A8617A-F79D-4850-9B09-8B0A0F009BEF}"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66441549-100C-41B4-858B-960BC13FA32E}"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3FBF2691-B61D-42D2-9689-01BC729D2695}"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1AFAC8C-29E0-4806-B0AA-8B0F093560BB}"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3675063"/>
          </a:xfrm>
        </p:spPr>
        <p:txBody>
          <a:bodyPr/>
          <a:lstStyle/>
          <a:p>
            <a:r>
              <a:rPr lang="en-NZ" sz="7200">
                <a:latin typeface="Forte" pitchFamily="66" charset="0"/>
              </a:rPr>
              <a:t>Leadership Issues / Conflict management</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Dan 4:17</a:t>
            </a:r>
            <a:r>
              <a:rPr lang="en-NZ" sz="4000"/>
              <a:t>  This matter </a:t>
            </a:r>
            <a:r>
              <a:rPr lang="en-NZ" sz="4000" i="1"/>
              <a:t>is</a:t>
            </a:r>
            <a:r>
              <a:rPr lang="en-NZ" sz="4000"/>
              <a:t> by the decree of the watchers, and the demand by the word of the holy ones: to the intent that the living may know that the most High ruleth in the kingdom of men, and giveth it to whomsoever he will, and setteth up over it the basest of men.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6600" b="1"/>
              <a:t>1Co 12:27</a:t>
            </a:r>
            <a:r>
              <a:rPr lang="en-NZ" sz="6600"/>
              <a:t>  And you are the body of Christ, and members in part.</a:t>
            </a:r>
            <a:r>
              <a:rPr lang="en-NZ" sz="4000"/>
              <a:t>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6600">
                <a:latin typeface="Forte" pitchFamily="66" charset="0"/>
              </a:rPr>
              <a:t>Decision Making</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b="1"/>
              <a:t>Php 4:6</a:t>
            </a:r>
            <a:r>
              <a:rPr lang="en-NZ"/>
              <a:t>  Do not be anxious about anything, but in everything by prayer and supplication, with thanksgiving, let your requests be made known to God.</a:t>
            </a:r>
            <a:r>
              <a:rPr lang="en-NZ" sz="4000"/>
              <a:t> </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David constantly prayed to God for direction.</a:t>
            </a:r>
            <a:br>
              <a:rPr lang="en-NZ" sz="4000"/>
            </a:br>
            <a:r>
              <a:rPr lang="en-NZ" sz="4000"/>
              <a:t/>
            </a:r>
            <a:br>
              <a:rPr lang="en-NZ" sz="4000"/>
            </a:br>
            <a:r>
              <a:rPr lang="en-NZ" sz="4000"/>
              <a:t>Jesus is the ultimate example:</a:t>
            </a:r>
            <a:br>
              <a:rPr lang="en-NZ" sz="4000"/>
            </a:br>
            <a:r>
              <a:rPr lang="en-NZ" sz="4000"/>
              <a:t/>
            </a:r>
            <a:br>
              <a:rPr lang="en-NZ" sz="4000"/>
            </a:br>
            <a:r>
              <a:rPr lang="en-NZ" sz="4000" b="1"/>
              <a:t>Luk 6:12</a:t>
            </a:r>
            <a:r>
              <a:rPr lang="en-NZ" sz="4000"/>
              <a:t>  And it happened in those days that He went out into a mountain to pray, and He was spending the night in prayer to God.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6000" b="1"/>
              <a:t/>
            </a:r>
            <a:br>
              <a:rPr lang="en-NZ" sz="6000" b="1"/>
            </a:br>
            <a:r>
              <a:rPr lang="en-NZ" sz="6000" b="1"/>
              <a:t>Pro 11:14</a:t>
            </a:r>
            <a:r>
              <a:rPr lang="en-NZ" sz="6000"/>
              <a:t>  Where no counsel </a:t>
            </a:r>
            <a:r>
              <a:rPr lang="en-NZ" sz="6000" i="1"/>
              <a:t>is,</a:t>
            </a:r>
            <a:r>
              <a:rPr lang="en-NZ" sz="6000"/>
              <a:t> the people fall: but in the multitude of counsellors </a:t>
            </a:r>
            <a:r>
              <a:rPr lang="en-NZ" sz="6000" i="1"/>
              <a:t>there is</a:t>
            </a:r>
            <a:r>
              <a:rPr lang="en-NZ" sz="6000"/>
              <a:t> safety.</a:t>
            </a:r>
            <a:r>
              <a:rPr lang="en-NZ" sz="4000"/>
              <a:t> </a:t>
            </a:r>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4000" b="1"/>
              <a:t>2Ti 2:2</a:t>
            </a:r>
            <a:r>
              <a:rPr lang="en-NZ" sz="4000"/>
              <a:t>  And the things that thou hast heard of me among many witnesses, the same commit thou to faithful men, who shall be able to teach others also. </a:t>
            </a:r>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400" b="1"/>
              <a:t/>
            </a:r>
            <a:br>
              <a:rPr lang="en-NZ" sz="2400" b="1"/>
            </a:br>
            <a:r>
              <a:rPr lang="en-NZ" sz="2400" b="1"/>
              <a:t>1Ti 3:1</a:t>
            </a:r>
            <a:r>
              <a:rPr lang="en-NZ" sz="2400"/>
              <a:t>  Faithful is the saying, If a man seeketh the office of a bishop, he desireth a good work. </a:t>
            </a:r>
            <a:br>
              <a:rPr lang="en-NZ" sz="2400"/>
            </a:br>
            <a:r>
              <a:rPr lang="en-NZ" sz="2400"/>
              <a:t>1Ti 3:2  The bishop therefore must be without reproach, the husband of one wife, temperate, soberminded, orderly, given to hospitality, apt to teach; </a:t>
            </a:r>
            <a:br>
              <a:rPr lang="en-NZ" sz="2400"/>
            </a:br>
            <a:r>
              <a:rPr lang="en-NZ" sz="2400"/>
              <a:t>1Ti 3:3  no brawler, no striker; but gentle, not contentious, no lover of money; </a:t>
            </a:r>
            <a:br>
              <a:rPr lang="en-NZ" sz="2400"/>
            </a:br>
            <a:r>
              <a:rPr lang="en-NZ" sz="2400"/>
              <a:t>1Ti 3:4  one that ruleth well his own house, having </a:t>
            </a:r>
            <a:r>
              <a:rPr lang="en-NZ" sz="2400" i="1"/>
              <a:t>his</a:t>
            </a:r>
            <a:r>
              <a:rPr lang="en-NZ" sz="2400"/>
              <a:t> children in subjection with all gravity; </a:t>
            </a:r>
            <a:br>
              <a:rPr lang="en-NZ" sz="2400"/>
            </a:br>
            <a:r>
              <a:rPr lang="en-NZ" sz="2400"/>
              <a:t>1Ti 3:5  (but if a man knoweth not how to rule his own house, how shall he take care of the church of God?) </a:t>
            </a:r>
            <a:br>
              <a:rPr lang="en-NZ" sz="2400"/>
            </a:br>
            <a:r>
              <a:rPr lang="en-NZ" sz="2400"/>
              <a:t>1Ti 3:6  not a novice, lest being puffed up he fall into the condemnation of the devil. </a:t>
            </a:r>
            <a:br>
              <a:rPr lang="en-NZ" sz="2400"/>
            </a:br>
            <a:r>
              <a:rPr lang="en-NZ" sz="2400"/>
              <a:t>1Ti 3:7  Moreover he must have good testimony from them that are without; lest he fall into reproach and the snare of the devil.</a:t>
            </a:r>
            <a:r>
              <a:rPr lang="en-NZ" sz="4000"/>
              <a:t>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2400"/>
              <a:t/>
            </a:r>
            <a:br>
              <a:rPr lang="en-NZ" sz="2400"/>
            </a:br>
            <a:r>
              <a:rPr lang="en-NZ" sz="2400"/>
              <a:t>Tit 1:5  For this cause left I thee in Crete, that thou shouldest set in order the things that were wanting, and appoint elders in every city, as I gave thee charge; </a:t>
            </a:r>
            <a:br>
              <a:rPr lang="en-NZ" sz="2400"/>
            </a:br>
            <a:r>
              <a:rPr lang="en-NZ" sz="2400"/>
              <a:t>Tit 1:6  if any man is blameless, the husband of one wife, having children that believe, who are not accused of riot or unruly. </a:t>
            </a:r>
            <a:br>
              <a:rPr lang="en-NZ" sz="2400"/>
            </a:br>
            <a:r>
              <a:rPr lang="en-NZ" sz="2400"/>
              <a:t>Tit 1:7  For the bishop must be blameless, as God’s steward; not selfwilled, not soon angry, no brawler, no striker, not greedy of filthy lucre; </a:t>
            </a:r>
            <a:br>
              <a:rPr lang="en-NZ" sz="2400"/>
            </a:br>
            <a:r>
              <a:rPr lang="en-NZ" sz="2400"/>
              <a:t>Tit 1:8  but given to hospitality, a lover of good, soberminded, just, holy, temperate; </a:t>
            </a:r>
            <a:br>
              <a:rPr lang="en-NZ" sz="2400"/>
            </a:br>
            <a:r>
              <a:rPr lang="en-NZ" sz="2400"/>
              <a:t>Tit 1:9  holding to the faithful word which is according to the teaching, that he may be able both to exhort in the sound doctrine, and to convict the gainsayers.</a:t>
            </a:r>
            <a:r>
              <a:rPr lang="en-NZ" sz="4000"/>
              <a:t>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5400"/>
              <a:t>Bishop = superintendent</a:t>
            </a:r>
            <a:br>
              <a:rPr lang="en-NZ" sz="5400"/>
            </a:br>
            <a:r>
              <a:rPr lang="en-NZ" sz="5400"/>
              <a:t/>
            </a:r>
            <a:br>
              <a:rPr lang="en-NZ" sz="5400"/>
            </a:br>
            <a:r>
              <a:rPr lang="en-NZ" sz="5400"/>
              <a:t>Elder = senior / leader</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NZ" sz="5400"/>
              <a:t>Church leadership is a Dictatorship</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4800"/>
              <a:t/>
            </a:r>
            <a:br>
              <a:rPr lang="en-NZ" sz="4800"/>
            </a:br>
            <a:r>
              <a:rPr lang="en-NZ" sz="4800"/>
              <a:t>Act 14:23  And when they had appointed for them elders in every church, and had prayed with fasting, they commended them to the Lord, on whom they had believed.</a:t>
            </a:r>
            <a:r>
              <a:rPr lang="en-NZ" sz="4000"/>
              <a:t>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5400"/>
              <a:t/>
            </a:r>
            <a:br>
              <a:rPr lang="en-NZ" sz="5400"/>
            </a:br>
            <a:r>
              <a:rPr lang="en-NZ" sz="5400"/>
              <a:t>1Ti 5:17  Let the elders that rule well be counted worthy of double honour, especially those who labour in the word and in teaching.</a:t>
            </a:r>
            <a:r>
              <a:rPr lang="en-NZ" sz="4000"/>
              <a: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Mar 10:42  But Jesus called them </a:t>
            </a:r>
            <a:r>
              <a:rPr lang="en-NZ" sz="2800" i="1"/>
              <a:t>to him,</a:t>
            </a:r>
            <a:r>
              <a:rPr lang="en-NZ" sz="2800"/>
              <a:t> and saith unto them, Ye know that they which are accounted to rule over the Gentiles exercise lordship over them; and their great ones exercise authority upon them. </a:t>
            </a:r>
            <a:br>
              <a:rPr lang="en-NZ" sz="2800"/>
            </a:br>
            <a:r>
              <a:rPr lang="en-NZ" sz="2800"/>
              <a:t>Mar 10:43  But so shall it not be among you: but whosoever will be great among you, shall be your minister: </a:t>
            </a:r>
            <a:br>
              <a:rPr lang="en-NZ" sz="2800"/>
            </a:br>
            <a:r>
              <a:rPr lang="en-NZ" sz="2800" b="1"/>
              <a:t>Mar 10:44</a:t>
            </a:r>
            <a:r>
              <a:rPr lang="en-NZ" sz="2800"/>
              <a:t>  And whosoever of you will be the chiefest, shall be servant of all. </a:t>
            </a:r>
            <a:br>
              <a:rPr lang="en-NZ" sz="2800"/>
            </a:br>
            <a:r>
              <a:rPr lang="en-NZ" sz="2800"/>
              <a:t>Mar 10:45  For even the Son of man came not to be ministered unto, but to minister, and to give his life a ransom for many.</a:t>
            </a:r>
            <a:r>
              <a:rPr lang="en-NZ" sz="4000"/>
              <a:t> </a:t>
            </a:r>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Pastor = shepherd</a:t>
            </a:r>
            <a:br>
              <a:rPr lang="en-NZ" sz="2800"/>
            </a:br>
            <a:r>
              <a:rPr lang="en-NZ" sz="2800"/>
              <a:t/>
            </a:r>
            <a:br>
              <a:rPr lang="en-NZ" sz="2800"/>
            </a:br>
            <a:r>
              <a:rPr lang="en-NZ" sz="2800"/>
              <a:t/>
            </a:r>
            <a:br>
              <a:rPr lang="en-NZ" sz="2800"/>
            </a:br>
            <a:r>
              <a:rPr lang="en-NZ" sz="2800"/>
              <a:t>Eph 4:11  And he gave some, apostles; and some, prophets; and some, evangelists; and some, pastors and teachers; </a:t>
            </a:r>
            <a:br>
              <a:rPr lang="en-NZ" sz="2800"/>
            </a:br>
            <a:r>
              <a:rPr lang="en-NZ" sz="2800"/>
              <a:t>Eph 4:12  For the perfecting of the saints, for the work of the ministry, for the edifying of the body of Christ: </a:t>
            </a:r>
            <a:br>
              <a:rPr lang="en-NZ" sz="2800"/>
            </a:br>
            <a:r>
              <a:rPr lang="en-NZ" sz="2800"/>
              <a:t>Eph 4:13  Till we all come in the unity of the faith, and of the knowledge of the Son of God, unto a perfect man, unto the measure of the stature of the fulness of Christ:</a:t>
            </a:r>
            <a:r>
              <a:rPr lang="en-NZ" sz="4000"/>
              <a:t> </a:t>
            </a:r>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4000"/>
              <a:t>1Pe 2:25  For ye were as sheep going astray; but are now returned unto the Shepherd and Bishop of your souls. </a:t>
            </a:r>
            <a:br>
              <a:rPr lang="en-NZ" sz="4000"/>
            </a:br>
            <a:r>
              <a:rPr lang="en-NZ" sz="4000"/>
              <a:t/>
            </a:r>
            <a:br>
              <a:rPr lang="en-NZ" sz="4000"/>
            </a:br>
            <a:r>
              <a:rPr lang="en-NZ" sz="4000"/>
              <a:t>JESUS</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sz="6000">
                <a:latin typeface="Forte" pitchFamily="66" charset="0"/>
              </a:rPr>
              <a:t>Conflict Management</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5400" b="1"/>
              <a:t>1Ti 5:1</a:t>
            </a:r>
            <a:r>
              <a:rPr lang="en-NZ" sz="5400"/>
              <a:t>  Do not sharply rebuke an elder, but exhort as a father, </a:t>
            </a:r>
            <a:r>
              <a:rPr lang="en-NZ" sz="5400" i="1"/>
              <a:t>and</a:t>
            </a:r>
            <a:r>
              <a:rPr lang="en-NZ" sz="5400"/>
              <a:t> the younger ones as brothers …</a:t>
            </a:r>
            <a:r>
              <a:rPr lang="en-NZ" sz="4000"/>
              <a:t> </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4800"/>
              <a:t>Mat 18:7  Woe to the world because of offenses! For it is necessary that offenses come; but woe to that man by whom the offense comes!</a:t>
            </a:r>
            <a:r>
              <a:rPr lang="en-NZ" sz="4000"/>
              <a:t> </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1Co 11:18</a:t>
            </a:r>
            <a:r>
              <a:rPr lang="en-NZ" sz="4000"/>
              <a:t>  For first of all, when you come together in the church, I hear that there are divisions among you, and I partly believe it. </a:t>
            </a:r>
            <a:br>
              <a:rPr lang="en-NZ" sz="4000"/>
            </a:br>
            <a:r>
              <a:rPr lang="en-NZ" sz="4000"/>
              <a:t>1Co 11:19  For there must also be heresies among you, that the approved ones may be revealed among you.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Mat 18:15  But if your brother shall trespass against you, go and tell him his fault between you and him alone. If he hears you, you have gained your brother. </a:t>
            </a:r>
            <a:br>
              <a:rPr lang="en-NZ" sz="2800"/>
            </a:br>
            <a:r>
              <a:rPr lang="en-NZ" sz="2800"/>
              <a:t>Mat 18:16  But if he will not hear </a:t>
            </a:r>
            <a:r>
              <a:rPr lang="en-NZ" sz="2800" i="1"/>
              <a:t>you</a:t>
            </a:r>
            <a:r>
              <a:rPr lang="en-NZ" sz="2800"/>
              <a:t>, take one or two more with you, so that in </a:t>
            </a:r>
            <a:r>
              <a:rPr lang="en-NZ" sz="2800" i="1"/>
              <a:t>the</a:t>
            </a:r>
            <a:r>
              <a:rPr lang="en-NZ" sz="2800"/>
              <a:t> mouth of two or three witnesses every word may be established. </a:t>
            </a:r>
            <a:br>
              <a:rPr lang="en-NZ" sz="2800"/>
            </a:br>
            <a:r>
              <a:rPr lang="en-NZ" sz="2800"/>
              <a:t>Mat 18:17  And if he shall neglect to hear them, tell </a:t>
            </a:r>
            <a:r>
              <a:rPr lang="en-NZ" sz="2800" i="1"/>
              <a:t>it</a:t>
            </a:r>
            <a:r>
              <a:rPr lang="en-NZ" sz="2800"/>
              <a:t> to the church. But if he neglects to hear the church, let him be to you as a heathen and a tax-collector.</a:t>
            </a:r>
            <a:r>
              <a:rPr lang="en-NZ" sz="4000"/>
              <a:t> </a:t>
            </a:r>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4000"/>
              <a:t>Throughout Biblical history, God’s leaders have been appointed by the Holy Spirit – not voted in democratically.</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18:21  Then came Peter, and said to him, Lord, how oft shall my brother sin against me, and I forgive him? until seven times? </a:t>
            </a:r>
            <a:br>
              <a:rPr lang="en-NZ" sz="3200"/>
            </a:br>
            <a:r>
              <a:rPr lang="en-NZ" sz="3200" b="1"/>
              <a:t>Mat 18:22</a:t>
            </a:r>
            <a:r>
              <a:rPr lang="en-NZ" sz="3200"/>
              <a:t>  Jesus saith unto him, I say not unto thee, Until seven times; but, Until seventy times seven. </a:t>
            </a:r>
            <a:br>
              <a:rPr lang="en-NZ" sz="3200"/>
            </a:br>
            <a:r>
              <a:rPr lang="en-NZ" sz="3200"/>
              <a:t>Mat 18:23  Therefore is the kingdom of heaven likened unto a certain king, which would make a reckoning with his servants.</a:t>
            </a:r>
            <a:r>
              <a:rPr lang="en-NZ" sz="4000"/>
              <a:t> </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2800" b="1"/>
              <a:t>Mat 7:1</a:t>
            </a:r>
            <a:r>
              <a:rPr lang="en-NZ" sz="2800"/>
              <a:t>  Judge not, that you may not be judged. </a:t>
            </a:r>
            <a:br>
              <a:rPr lang="en-NZ" sz="2800"/>
            </a:br>
            <a:r>
              <a:rPr lang="en-NZ" sz="2800"/>
              <a:t>Mat 7:2  For with whatever judgment you judge, you shall be judged; and with whatever measure you measure out, it shall be measured to you again. </a:t>
            </a:r>
            <a:br>
              <a:rPr lang="en-NZ" sz="2800"/>
            </a:br>
            <a:r>
              <a:rPr lang="en-NZ" sz="2800"/>
              <a:t>Mat 7:3  And why do you look on the splinter that is in your brother's eye, but do not consider the beam that is in your own eye? </a:t>
            </a:r>
            <a:br>
              <a:rPr lang="en-NZ" sz="2800"/>
            </a:br>
            <a:r>
              <a:rPr lang="en-NZ" sz="2800"/>
              <a:t>Mat 7:4  Or how will you say to your brother, Let me pull the splinter out of your eye; and, behold, a beam </a:t>
            </a:r>
            <a:r>
              <a:rPr lang="en-NZ" sz="2800" i="1"/>
              <a:t>is</a:t>
            </a:r>
            <a:r>
              <a:rPr lang="en-NZ" sz="2800"/>
              <a:t> in your own eye? </a:t>
            </a:r>
            <a:br>
              <a:rPr lang="en-NZ" sz="2800"/>
            </a:br>
            <a:endParaRPr lang="en-NZ" sz="2800"/>
          </a:p>
        </p:txBody>
      </p:sp>
      <p:sp>
        <p:nvSpPr>
          <p:cNvPr id="614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p:txBody>
          <a:bodyPr/>
          <a:lstStyle/>
          <a:p>
            <a:r>
              <a:rPr lang="en-NZ" sz="2800" b="1"/>
              <a:t/>
            </a:r>
            <a:br>
              <a:rPr lang="en-NZ" sz="2800" b="1"/>
            </a:br>
            <a:r>
              <a:rPr lang="en-NZ" sz="2800" b="1"/>
              <a:t/>
            </a:r>
            <a:br>
              <a:rPr lang="en-NZ" sz="2800" b="1"/>
            </a:br>
            <a:endParaRPr lang="en-NZ" sz="2800"/>
          </a:p>
        </p:txBody>
      </p:sp>
      <p:sp>
        <p:nvSpPr>
          <p:cNvPr id="62467" name="Rectangle 3"/>
          <p:cNvSpPr>
            <a:spLocks noGrp="1" noChangeArrowheads="1"/>
          </p:cNvSpPr>
          <p:nvPr>
            <p:ph type="subTitle" idx="1"/>
          </p:nvPr>
        </p:nvSpPr>
        <p:spPr>
          <a:xfrm>
            <a:off x="323850" y="333375"/>
            <a:ext cx="8569325" cy="6264275"/>
          </a:xfrm>
        </p:spPr>
        <p:txBody>
          <a:bodyPr/>
          <a:lstStyle/>
          <a:p>
            <a:pPr>
              <a:lnSpc>
                <a:spcPct val="80000"/>
              </a:lnSpc>
            </a:pPr>
            <a:r>
              <a:rPr lang="en-NZ" sz="2800"/>
              <a:t>Rom 14:4  Who are you that judges another's servant? To his own master he stands or falls. But he will stand, for God is able to make him stand. </a:t>
            </a:r>
          </a:p>
          <a:p>
            <a:pPr>
              <a:lnSpc>
                <a:spcPct val="80000"/>
              </a:lnSpc>
            </a:pPr>
            <a:r>
              <a:rPr lang="en-NZ" sz="2800"/>
              <a:t>Rom 14:5  One indeed esteems a day above </a:t>
            </a:r>
            <a:r>
              <a:rPr lang="en-NZ" sz="2800" i="1"/>
              <a:t>another</a:t>
            </a:r>
            <a:r>
              <a:rPr lang="en-NZ" sz="2800"/>
              <a:t> day; and </a:t>
            </a:r>
            <a:r>
              <a:rPr lang="en-NZ" sz="2800" i="1"/>
              <a:t>another</a:t>
            </a:r>
            <a:r>
              <a:rPr lang="en-NZ" sz="2800"/>
              <a:t> esteems every day </a:t>
            </a:r>
            <a:r>
              <a:rPr lang="en-NZ" sz="2800" i="1"/>
              <a:t>alike</a:t>
            </a:r>
            <a:r>
              <a:rPr lang="en-NZ" sz="2800"/>
              <a:t>. Let each one be fully assured in his own mind. </a:t>
            </a:r>
          </a:p>
          <a:p>
            <a:pPr>
              <a:lnSpc>
                <a:spcPct val="80000"/>
              </a:lnSpc>
            </a:pPr>
            <a:r>
              <a:rPr lang="en-NZ" sz="2800" b="1"/>
              <a:t>Rom 14:6</a:t>
            </a:r>
            <a:r>
              <a:rPr lang="en-NZ" sz="2800"/>
              <a:t>  He who regards the day regards </a:t>
            </a:r>
            <a:r>
              <a:rPr lang="en-NZ" sz="2800" i="1"/>
              <a:t>it</a:t>
            </a:r>
            <a:r>
              <a:rPr lang="en-NZ" sz="2800"/>
              <a:t> to the Lord; and he not regarding the day, does not regard </a:t>
            </a:r>
            <a:r>
              <a:rPr lang="en-NZ" sz="2800" i="1"/>
              <a:t>it</a:t>
            </a:r>
            <a:r>
              <a:rPr lang="en-NZ" sz="2800"/>
              <a:t> to the Lord. He who eats, eats to </a:t>
            </a:r>
            <a:r>
              <a:rPr lang="en-NZ" sz="2800" i="1"/>
              <a:t>the</a:t>
            </a:r>
            <a:r>
              <a:rPr lang="en-NZ" sz="2800"/>
              <a:t> Lord, for he gives God thanks; and he who does not eat, does not eat to </a:t>
            </a:r>
            <a:r>
              <a:rPr lang="en-NZ" sz="2800" i="1"/>
              <a:t>the</a:t>
            </a:r>
            <a:r>
              <a:rPr lang="en-NZ" sz="2800"/>
              <a:t> Lord, and gives God thanks. </a:t>
            </a:r>
          </a:p>
          <a:p>
            <a:pPr>
              <a:lnSpc>
                <a:spcPct val="80000"/>
              </a:lnSpc>
            </a:pPr>
            <a:r>
              <a:rPr lang="en-NZ" sz="2800"/>
              <a:t>Rom 14:7  For none of us lives to himself, and no one dies to himself. </a:t>
            </a:r>
          </a:p>
          <a:p>
            <a:pPr>
              <a:lnSpc>
                <a:spcPct val="80000"/>
              </a:lnSpc>
            </a:pPr>
            <a:r>
              <a:rPr lang="en-NZ" sz="2800"/>
              <a:t>Rom 14:8  For both if we live, we live to </a:t>
            </a:r>
            <a:r>
              <a:rPr lang="en-NZ" sz="2800" i="1"/>
              <a:t>the</a:t>
            </a:r>
            <a:r>
              <a:rPr lang="en-NZ" sz="2800"/>
              <a:t> Lord; and if we die, we die to </a:t>
            </a:r>
            <a:r>
              <a:rPr lang="en-NZ" sz="2800" i="1"/>
              <a:t>the</a:t>
            </a:r>
            <a:r>
              <a:rPr lang="en-NZ" sz="2800"/>
              <a:t> Lord. Therefore both if we live, and if we die, we are the Lord's. </a:t>
            </a:r>
          </a:p>
          <a:p>
            <a:pPr>
              <a:lnSpc>
                <a:spcPct val="80000"/>
              </a:lnSpc>
            </a:pPr>
            <a:endParaRPr lang="en-NZ" sz="2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en-NZ" sz="2800" b="1"/>
              <a:t/>
            </a:r>
            <a:br>
              <a:rPr lang="en-NZ" sz="2800" b="1"/>
            </a:br>
            <a:r>
              <a:rPr lang="en-NZ" sz="2800" b="1"/>
              <a:t/>
            </a:r>
            <a:br>
              <a:rPr lang="en-NZ" sz="2800" b="1"/>
            </a:br>
            <a:endParaRPr lang="en-NZ" sz="2800"/>
          </a:p>
        </p:txBody>
      </p:sp>
      <p:sp>
        <p:nvSpPr>
          <p:cNvPr id="63491" name="Rectangle 3"/>
          <p:cNvSpPr>
            <a:spLocks noGrp="1" noChangeArrowheads="1"/>
          </p:cNvSpPr>
          <p:nvPr>
            <p:ph type="subTitle" idx="1"/>
          </p:nvPr>
        </p:nvSpPr>
        <p:spPr>
          <a:xfrm>
            <a:off x="323850" y="333375"/>
            <a:ext cx="8496300" cy="6335713"/>
          </a:xfrm>
        </p:spPr>
        <p:txBody>
          <a:bodyPr/>
          <a:lstStyle/>
          <a:p>
            <a:pPr>
              <a:lnSpc>
                <a:spcPct val="90000"/>
              </a:lnSpc>
            </a:pPr>
            <a:r>
              <a:rPr lang="en-NZ" sz="2800"/>
              <a:t>Rom 14:9  For this Christ both died and rose and lived again, that He might be Lord both of </a:t>
            </a:r>
            <a:r>
              <a:rPr lang="en-NZ" sz="2800" i="1"/>
              <a:t>the</a:t>
            </a:r>
            <a:r>
              <a:rPr lang="en-NZ" sz="2800"/>
              <a:t> dead and living. </a:t>
            </a:r>
          </a:p>
          <a:p>
            <a:pPr>
              <a:lnSpc>
                <a:spcPct val="90000"/>
              </a:lnSpc>
            </a:pPr>
            <a:r>
              <a:rPr lang="en-NZ" sz="2800"/>
              <a:t>Rom 14:10  But why do you judge your brother? Or also why do you despise your brother? For all shall stand before the judgment seat of Christ. </a:t>
            </a:r>
          </a:p>
          <a:p>
            <a:pPr>
              <a:lnSpc>
                <a:spcPct val="90000"/>
              </a:lnSpc>
            </a:pPr>
            <a:r>
              <a:rPr lang="en-NZ" sz="2800"/>
              <a:t>Rom 14:11  For it is written, "</a:t>
            </a:r>
            <a:r>
              <a:rPr lang="en-NZ" sz="2800" i="1"/>
              <a:t>As</a:t>
            </a:r>
            <a:r>
              <a:rPr lang="en-NZ" sz="2800"/>
              <a:t> I live, says the Lord, every knee shall bow to Me, and every tongue shall confess to God." </a:t>
            </a:r>
          </a:p>
          <a:p>
            <a:pPr>
              <a:lnSpc>
                <a:spcPct val="90000"/>
              </a:lnSpc>
            </a:pPr>
            <a:r>
              <a:rPr lang="en-NZ" sz="2800"/>
              <a:t>Rom 14:12  So then each one of us will give account concerning himself to God. </a:t>
            </a:r>
          </a:p>
          <a:p>
            <a:pPr>
              <a:lnSpc>
                <a:spcPct val="90000"/>
              </a:lnSpc>
            </a:pPr>
            <a:r>
              <a:rPr lang="en-NZ" sz="2800"/>
              <a:t>Rom 14:13  Then let us not judge one another any more, but rather judge this, not to put a stumbling-block or an offense toward his brother.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r>
              <a:rPr lang="en-NZ" sz="2800" b="1"/>
              <a:t/>
            </a:r>
            <a:br>
              <a:rPr lang="en-NZ" sz="2800" b="1"/>
            </a:br>
            <a:r>
              <a:rPr lang="en-NZ" sz="2800" b="1"/>
              <a:t/>
            </a:r>
            <a:br>
              <a:rPr lang="en-NZ" sz="2800" b="1"/>
            </a:br>
            <a:endParaRPr lang="en-NZ" sz="2800"/>
          </a:p>
        </p:txBody>
      </p:sp>
      <p:sp>
        <p:nvSpPr>
          <p:cNvPr id="64515" name="Rectangle 3"/>
          <p:cNvSpPr>
            <a:spLocks noGrp="1" noChangeArrowheads="1"/>
          </p:cNvSpPr>
          <p:nvPr>
            <p:ph type="subTitle" idx="1"/>
          </p:nvPr>
        </p:nvSpPr>
        <p:spPr>
          <a:xfrm>
            <a:off x="323850" y="333375"/>
            <a:ext cx="8496300" cy="6335713"/>
          </a:xfrm>
        </p:spPr>
        <p:txBody>
          <a:bodyPr/>
          <a:lstStyle/>
          <a:p>
            <a:pPr>
              <a:lnSpc>
                <a:spcPct val="80000"/>
              </a:lnSpc>
            </a:pPr>
            <a:r>
              <a:rPr lang="en-NZ" sz="2400"/>
              <a:t>1Co 6:1  Do any of you dare, when you have a matter against another, to go to law before the unjust, and not before the saints? </a:t>
            </a:r>
          </a:p>
          <a:p>
            <a:pPr>
              <a:lnSpc>
                <a:spcPct val="80000"/>
              </a:lnSpc>
            </a:pPr>
            <a:r>
              <a:rPr lang="en-NZ" sz="2400" b="1"/>
              <a:t>1Co 6:2</a:t>
            </a:r>
            <a:r>
              <a:rPr lang="en-NZ" sz="2400"/>
              <a:t>  Do you not know that the saints shall judge the world? And if the world shall be judged by you, are you unworthy to judge the smallest matters? </a:t>
            </a:r>
          </a:p>
          <a:p>
            <a:pPr>
              <a:lnSpc>
                <a:spcPct val="80000"/>
              </a:lnSpc>
            </a:pPr>
            <a:r>
              <a:rPr lang="en-NZ" sz="2400"/>
              <a:t>1Co 6:3  Do you not know that we shall judge angels, not to mention </a:t>
            </a:r>
            <a:r>
              <a:rPr lang="en-NZ" sz="2400" i="1"/>
              <a:t>the things</a:t>
            </a:r>
            <a:r>
              <a:rPr lang="en-NZ" sz="2400"/>
              <a:t> of </a:t>
            </a:r>
            <a:r>
              <a:rPr lang="en-NZ" sz="2400" i="1"/>
              <a:t>this</a:t>
            </a:r>
            <a:r>
              <a:rPr lang="en-NZ" sz="2400"/>
              <a:t> life? </a:t>
            </a:r>
          </a:p>
          <a:p>
            <a:pPr>
              <a:lnSpc>
                <a:spcPct val="80000"/>
              </a:lnSpc>
            </a:pPr>
            <a:r>
              <a:rPr lang="en-NZ" sz="2400"/>
              <a:t>1Co 6:4  If, then, you truly have judgments of </a:t>
            </a:r>
            <a:r>
              <a:rPr lang="en-NZ" sz="2400" i="1"/>
              <a:t>the things</a:t>
            </a:r>
            <a:r>
              <a:rPr lang="en-NZ" sz="2400"/>
              <a:t> of </a:t>
            </a:r>
            <a:r>
              <a:rPr lang="en-NZ" sz="2400" i="1"/>
              <a:t>this</a:t>
            </a:r>
            <a:r>
              <a:rPr lang="en-NZ" sz="2400"/>
              <a:t> life, set those who are least esteemed in the church </a:t>
            </a:r>
            <a:r>
              <a:rPr lang="en-NZ" sz="2400" i="1"/>
              <a:t>to judge</a:t>
            </a:r>
            <a:r>
              <a:rPr lang="en-NZ" sz="2400"/>
              <a:t>. </a:t>
            </a:r>
          </a:p>
          <a:p>
            <a:pPr>
              <a:lnSpc>
                <a:spcPct val="80000"/>
              </a:lnSpc>
            </a:pPr>
            <a:r>
              <a:rPr lang="en-NZ" sz="2400"/>
              <a:t>1Co 6:5  For I speak to your shame. </a:t>
            </a:r>
            <a:r>
              <a:rPr lang="en-NZ" sz="2400" i="1"/>
              <a:t>Is it</a:t>
            </a:r>
            <a:r>
              <a:rPr lang="en-NZ" sz="2400"/>
              <a:t> so </a:t>
            </a:r>
            <a:r>
              <a:rPr lang="en-NZ" sz="2400" i="1"/>
              <a:t>that</a:t>
            </a:r>
            <a:r>
              <a:rPr lang="en-NZ" sz="2400"/>
              <a:t> there is not a wise one among you, not even one in your midst who shall be able to judge between his brother? </a:t>
            </a:r>
          </a:p>
          <a:p>
            <a:pPr>
              <a:lnSpc>
                <a:spcPct val="80000"/>
              </a:lnSpc>
            </a:pPr>
            <a:r>
              <a:rPr lang="en-NZ" sz="2400"/>
              <a:t>1Co 6:6  But brother goes to law with brother, and that before the unbelievers. </a:t>
            </a:r>
          </a:p>
          <a:p>
            <a:pPr>
              <a:lnSpc>
                <a:spcPct val="80000"/>
              </a:lnSpc>
            </a:pPr>
            <a:r>
              <a:rPr lang="en-NZ" sz="2400"/>
              <a:t>1Co 6:7  Indeed then there is already on the whole a failure among you, that you have lawsuits with yourselves. Why not instead be wronged? Why not instead be defrauded?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p:txBody>
          <a:bodyPr/>
          <a:lstStyle/>
          <a:p>
            <a:r>
              <a:rPr lang="en-NZ" sz="2800" b="1"/>
              <a:t/>
            </a:r>
            <a:br>
              <a:rPr lang="en-NZ" sz="2800" b="1"/>
            </a:br>
            <a:r>
              <a:rPr lang="en-NZ" sz="2800" b="1"/>
              <a:t/>
            </a:r>
            <a:br>
              <a:rPr lang="en-NZ" sz="2800" b="1"/>
            </a:br>
            <a:endParaRPr lang="en-NZ" sz="2800"/>
          </a:p>
        </p:txBody>
      </p:sp>
      <p:sp>
        <p:nvSpPr>
          <p:cNvPr id="65539" name="Rectangle 3"/>
          <p:cNvSpPr>
            <a:spLocks noGrp="1" noChangeArrowheads="1"/>
          </p:cNvSpPr>
          <p:nvPr>
            <p:ph type="subTitle" idx="1"/>
          </p:nvPr>
        </p:nvSpPr>
        <p:spPr>
          <a:xfrm>
            <a:off x="323850" y="333375"/>
            <a:ext cx="8496300" cy="6335713"/>
          </a:xfrm>
        </p:spPr>
        <p:txBody>
          <a:bodyPr/>
          <a:lstStyle/>
          <a:p>
            <a:pPr>
              <a:lnSpc>
                <a:spcPct val="90000"/>
              </a:lnSpc>
            </a:pPr>
            <a:r>
              <a:rPr lang="en-NZ" sz="2400" b="1"/>
              <a:t>1Co 5:1</a:t>
            </a:r>
            <a:r>
              <a:rPr lang="en-NZ" sz="2400"/>
              <a:t>  On the whole it is reported </a:t>
            </a:r>
            <a:r>
              <a:rPr lang="en-NZ" sz="2400" i="1"/>
              <a:t>that there is</a:t>
            </a:r>
            <a:r>
              <a:rPr lang="en-NZ" sz="2400"/>
              <a:t> fornication among you, and such fornication as is not even named among the nations, so as one to have </a:t>
            </a:r>
            <a:r>
              <a:rPr lang="en-NZ" sz="2400" i="1"/>
              <a:t>his</a:t>
            </a:r>
            <a:r>
              <a:rPr lang="en-NZ" sz="2400"/>
              <a:t> father's wife. </a:t>
            </a:r>
          </a:p>
          <a:p>
            <a:pPr>
              <a:lnSpc>
                <a:spcPct val="90000"/>
              </a:lnSpc>
            </a:pPr>
            <a:r>
              <a:rPr lang="en-NZ" sz="2400"/>
              <a:t>1Co 5:2  And you are puffed up, and have not rather mourned, so that he who has done this deed may be taken from your midst. </a:t>
            </a:r>
          </a:p>
          <a:p>
            <a:pPr>
              <a:lnSpc>
                <a:spcPct val="90000"/>
              </a:lnSpc>
            </a:pPr>
            <a:r>
              <a:rPr lang="en-NZ" sz="2400"/>
              <a:t>1Co 5:3  For as being absent in body but present in spirit, I indeed have judged already </a:t>
            </a:r>
            <a:r>
              <a:rPr lang="en-NZ" sz="2400" i="1"/>
              <a:t>as though I were</a:t>
            </a:r>
            <a:r>
              <a:rPr lang="en-NZ" sz="2400"/>
              <a:t> present </a:t>
            </a:r>
            <a:r>
              <a:rPr lang="en-NZ" sz="2400" i="1"/>
              <a:t>concerning</a:t>
            </a:r>
            <a:r>
              <a:rPr lang="en-NZ" sz="2400"/>
              <a:t> him who worked out this thing; </a:t>
            </a:r>
          </a:p>
          <a:p>
            <a:pPr>
              <a:lnSpc>
                <a:spcPct val="90000"/>
              </a:lnSpc>
            </a:pPr>
            <a:r>
              <a:rPr lang="en-NZ" sz="2400"/>
              <a:t>1Co 5:4  in the name of our Lord Jesus Christ, when you are gathered together, with my spirit; also, with the power of our Lord Jesus Christ; </a:t>
            </a:r>
          </a:p>
          <a:p>
            <a:pPr>
              <a:lnSpc>
                <a:spcPct val="90000"/>
              </a:lnSpc>
            </a:pPr>
            <a:r>
              <a:rPr lang="en-NZ" sz="2400"/>
              <a:t>1Co 5:5  to deliver such a one to Satan for the destruction of the flesh, so that the spirit may be saved in the day of the Lord Jesus. </a:t>
            </a:r>
          </a:p>
          <a:p>
            <a:pPr>
              <a:lnSpc>
                <a:spcPct val="90000"/>
              </a:lnSpc>
            </a:pPr>
            <a:r>
              <a:rPr lang="en-NZ" sz="2400"/>
              <a:t>1Co 5:6  Your boasting </a:t>
            </a:r>
            <a:r>
              <a:rPr lang="en-NZ" sz="2400" i="1"/>
              <a:t>is</a:t>
            </a:r>
            <a:r>
              <a:rPr lang="en-NZ" sz="2400"/>
              <a:t> not good. Do you not know that a little leaven leavens the whole lump?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3200"/>
              <a:t/>
            </a:r>
            <a:br>
              <a:rPr lang="en-NZ" sz="3200"/>
            </a:br>
            <a:r>
              <a:rPr lang="en-NZ" sz="3200"/>
              <a:t>Jealousy is often an issue for leaders:</a:t>
            </a:r>
            <a:br>
              <a:rPr lang="en-NZ" sz="3200"/>
            </a:br>
            <a:r>
              <a:rPr lang="en-NZ" sz="3200"/>
              <a:t/>
            </a:r>
            <a:br>
              <a:rPr lang="en-NZ" sz="3200"/>
            </a:br>
            <a:r>
              <a:rPr lang="en-NZ" sz="3200"/>
              <a:t>Jesus was crucified because of jealousy:</a:t>
            </a:r>
            <a:br>
              <a:rPr lang="en-NZ" sz="3200"/>
            </a:br>
            <a:r>
              <a:rPr lang="en-NZ" sz="3200"/>
              <a:t/>
            </a:r>
            <a:br>
              <a:rPr lang="en-NZ" sz="3200"/>
            </a:br>
            <a:r>
              <a:rPr lang="en-NZ" sz="3200"/>
              <a:t/>
            </a:r>
            <a:br>
              <a:rPr lang="en-NZ" sz="3200"/>
            </a:br>
            <a:r>
              <a:rPr lang="en-NZ" sz="3200"/>
              <a:t/>
            </a:r>
            <a:br>
              <a:rPr lang="en-NZ" sz="3200"/>
            </a:br>
            <a:r>
              <a:rPr lang="en-NZ" sz="4000"/>
              <a:t>Mat 27:18  For he knew that for envy they had delivered him. </a:t>
            </a:r>
            <a:r>
              <a:rPr lang="en-NZ" sz="3200"/>
              <a:t/>
            </a:r>
            <a:br>
              <a:rPr lang="en-NZ" sz="3200"/>
            </a:br>
            <a:endParaRPr lang="en-NZ" sz="3200"/>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6000"/>
              <a:t>Pro 14:30  A sound heart </a:t>
            </a:r>
            <a:r>
              <a:rPr lang="en-NZ" sz="6000" i="1"/>
              <a:t>is</a:t>
            </a:r>
            <a:r>
              <a:rPr lang="en-NZ" sz="6000"/>
              <a:t> the life of the flesh: but envy the rottenness of the bones.</a:t>
            </a:r>
            <a:r>
              <a:rPr lang="en-NZ" sz="4000"/>
              <a:t> </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NZ" sz="4000"/>
              <a:t>Son 8:6  Set me as a seal upon thine heart, as a seal upon thine arm: for love </a:t>
            </a:r>
            <a:r>
              <a:rPr lang="en-NZ" sz="4000" i="1"/>
              <a:t>is</a:t>
            </a:r>
            <a:r>
              <a:rPr lang="en-NZ" sz="4000"/>
              <a:t> strong as death; jealousy </a:t>
            </a:r>
            <a:r>
              <a:rPr lang="en-NZ" sz="4000" i="1"/>
              <a:t>is</a:t>
            </a:r>
            <a:r>
              <a:rPr lang="en-NZ" sz="4000"/>
              <a:t> cruel as the grave: the coals thereof </a:t>
            </a:r>
            <a:r>
              <a:rPr lang="en-NZ" sz="4000" i="1"/>
              <a:t>are</a:t>
            </a:r>
            <a:r>
              <a:rPr lang="en-NZ" sz="4000"/>
              <a:t> coals of fire, </a:t>
            </a:r>
            <a:r>
              <a:rPr lang="en-NZ" sz="4000" i="1"/>
              <a:t>which hath a</a:t>
            </a:r>
            <a:r>
              <a:rPr lang="en-NZ" sz="4000"/>
              <a:t> most vehement flame. </a:t>
            </a:r>
          </a:p>
        </p:txBody>
      </p:sp>
      <p:sp>
        <p:nvSpPr>
          <p:cNvPr id="5734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5:10  Blessed </a:t>
            </a:r>
            <a:r>
              <a:rPr lang="en-NZ" sz="3200" i="1"/>
              <a:t>are</a:t>
            </a:r>
            <a:r>
              <a:rPr lang="en-NZ" sz="3200"/>
              <a:t> they who have been persecuted for righteousness sake! For theirs is the kingdom of Heaven. </a:t>
            </a:r>
            <a:br>
              <a:rPr lang="en-NZ" sz="3200"/>
            </a:br>
            <a:r>
              <a:rPr lang="en-NZ" sz="3200"/>
              <a:t>Mat 5:11  Blessed are you when </a:t>
            </a:r>
            <a:r>
              <a:rPr lang="en-NZ" sz="3200" i="1"/>
              <a:t>men</a:t>
            </a:r>
            <a:r>
              <a:rPr lang="en-NZ" sz="3200"/>
              <a:t> shall revile you and persecute </a:t>
            </a:r>
            <a:r>
              <a:rPr lang="en-NZ" sz="3200" i="1"/>
              <a:t>you</a:t>
            </a:r>
            <a:r>
              <a:rPr lang="en-NZ" sz="3200"/>
              <a:t>, and shall say all kinds of evil against you falsely, for My sake. </a:t>
            </a:r>
            <a:br>
              <a:rPr lang="en-NZ" sz="3200"/>
            </a:br>
            <a:r>
              <a:rPr lang="en-NZ" sz="3200"/>
              <a:t>Mat 5:12  Rejoice and be exceedingly glad, for your reward in Heaven </a:t>
            </a:r>
            <a:r>
              <a:rPr lang="en-NZ" sz="3200" i="1"/>
              <a:t>is</a:t>
            </a:r>
            <a:r>
              <a:rPr lang="en-NZ" sz="3200"/>
              <a:t> great. For so they persecuted the prophets who were before you.</a:t>
            </a:r>
            <a:r>
              <a:rPr lang="en-NZ" sz="4000"/>
              <a:t> </a:t>
            </a:r>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4000" b="1"/>
              <a:t>1Sa 24:6</a:t>
            </a:r>
            <a:r>
              <a:rPr lang="en-NZ" sz="4000"/>
              <a:t>  And he said unto his men, The LORD forbid that I should do this thing unto my lord, the LORD’S anointed, to put forth mine hand against him, seeing he is the LORD’S anointed. </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Mat 5:44  But I say to you, Love your enemies, bless those who curse you, do good to those who hate you, and pray for those who despitefully use you and persecute you, </a:t>
            </a:r>
            <a:br>
              <a:rPr lang="en-NZ" sz="2400"/>
            </a:br>
            <a:r>
              <a:rPr lang="en-NZ" sz="2400"/>
              <a:t>Mat 5:45  so that you may become sons of your Father in Heaven. For He makes His sun to rise on </a:t>
            </a:r>
            <a:r>
              <a:rPr lang="en-NZ" sz="2400" i="1"/>
              <a:t>the</a:t>
            </a:r>
            <a:r>
              <a:rPr lang="en-NZ" sz="2400"/>
              <a:t> evil and on </a:t>
            </a:r>
            <a:r>
              <a:rPr lang="en-NZ" sz="2400" i="1"/>
              <a:t>the</a:t>
            </a:r>
            <a:r>
              <a:rPr lang="en-NZ" sz="2400"/>
              <a:t> good, and sends rain on the just and on the unjust. </a:t>
            </a:r>
            <a:br>
              <a:rPr lang="en-NZ" sz="2400"/>
            </a:br>
            <a:r>
              <a:rPr lang="en-NZ" sz="2400"/>
              <a:t>Mat 5:46  For if you love those who love you, what reward do you have? Do not even the tax-collectors do the same? </a:t>
            </a:r>
            <a:br>
              <a:rPr lang="en-NZ" sz="2400"/>
            </a:br>
            <a:r>
              <a:rPr lang="en-NZ" sz="2400"/>
              <a:t>Mat 5:47  And if you greet your brothers only, what do you do more than others? Do not even the tax-collectors do so? </a:t>
            </a:r>
            <a:br>
              <a:rPr lang="en-NZ" sz="2400"/>
            </a:br>
            <a:r>
              <a:rPr lang="en-NZ" sz="2400"/>
              <a:t>Mat 5:48  Therefore be perfect, even as your Father in Heaven is perfect.</a:t>
            </a:r>
            <a:r>
              <a:rPr lang="en-NZ" sz="4000"/>
              <a:t> </a:t>
            </a:r>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Mat 13:27  And the servants of the householder came and said unto him, Sir, didst thou not sow good seed in thy field? whence then hath it tares? </a:t>
            </a:r>
            <a:br>
              <a:rPr lang="en-NZ" sz="2400"/>
            </a:br>
            <a:r>
              <a:rPr lang="en-NZ" sz="2400"/>
              <a:t>Mat 13:28  And he said unto them, An enemy hath done this. And the servants say unto him, Wilt thou then that we go and gather them up? </a:t>
            </a:r>
            <a:br>
              <a:rPr lang="en-NZ" sz="2400"/>
            </a:br>
            <a:r>
              <a:rPr lang="en-NZ" sz="2400" b="1"/>
              <a:t>Mat 13:29</a:t>
            </a:r>
            <a:r>
              <a:rPr lang="en-NZ" sz="2400"/>
              <a:t>  But he saith, Nay; lest haply while ye gather up the tares, ye root up the wheat with them. </a:t>
            </a:r>
            <a:br>
              <a:rPr lang="en-NZ" sz="2400"/>
            </a:br>
            <a:r>
              <a:rPr lang="en-NZ" sz="2400"/>
              <a:t>Mat 13:30  Let both grow together until the harvest: and in the time of the harvest I will say to the reapers, Gather up first the tares, and bind them in bundles to burn them: but gather the wheat into my barn.</a:t>
            </a:r>
            <a:r>
              <a:rPr lang="en-NZ" sz="4000"/>
              <a:t> </a:t>
            </a:r>
          </a:p>
        </p:txBody>
      </p:sp>
      <p:sp>
        <p:nvSpPr>
          <p:cNvPr id="5939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60350"/>
            <a:ext cx="7772400" cy="6408738"/>
          </a:xfrm>
        </p:spPr>
        <p:txBody>
          <a:bodyPr/>
          <a:lstStyle/>
          <a:p>
            <a:r>
              <a:rPr lang="en-NZ" sz="2800"/>
              <a:t/>
            </a:r>
            <a:br>
              <a:rPr lang="en-NZ" sz="2800"/>
            </a:br>
            <a:r>
              <a:rPr lang="en-NZ" sz="2800"/>
              <a:t/>
            </a:r>
            <a:br>
              <a:rPr lang="en-NZ" sz="2800"/>
            </a:br>
            <a:endParaRPr lang="en-NZ"/>
          </a:p>
        </p:txBody>
      </p:sp>
      <p:sp>
        <p:nvSpPr>
          <p:cNvPr id="60419" name="Rectangle 3"/>
          <p:cNvSpPr>
            <a:spLocks noGrp="1" noChangeArrowheads="1"/>
          </p:cNvSpPr>
          <p:nvPr>
            <p:ph type="subTitle" idx="1"/>
          </p:nvPr>
        </p:nvSpPr>
        <p:spPr/>
        <p:txBody>
          <a:bodyPr/>
          <a:lstStyle/>
          <a:p>
            <a:endParaRPr lang="en-US"/>
          </a:p>
        </p:txBody>
      </p:sp>
      <p:sp>
        <p:nvSpPr>
          <p:cNvPr id="60420" name="Rectangle 4"/>
          <p:cNvSpPr>
            <a:spLocks noChangeArrowheads="1"/>
          </p:cNvSpPr>
          <p:nvPr/>
        </p:nvSpPr>
        <p:spPr bwMode="auto">
          <a:xfrm>
            <a:off x="395288" y="260350"/>
            <a:ext cx="8497887" cy="5568950"/>
          </a:xfrm>
          <a:prstGeom prst="rect">
            <a:avLst/>
          </a:prstGeom>
          <a:noFill/>
          <a:ln w="9525">
            <a:noFill/>
            <a:miter lim="800000"/>
            <a:headEnd/>
            <a:tailEnd/>
          </a:ln>
          <a:effectLst/>
        </p:spPr>
        <p:txBody>
          <a:bodyPr>
            <a:spAutoFit/>
          </a:bodyPr>
          <a:lstStyle/>
          <a:p>
            <a:endParaRPr lang="en-NZ" sz="2400"/>
          </a:p>
          <a:p>
            <a:r>
              <a:rPr lang="en-NZ" sz="2400"/>
              <a:t>Rev 3:1  And to the angel of the church in Sardis write: He who has the seven Spirits of God and the seven stars says these things. I know your works, that you have a name that you live, and are dead. </a:t>
            </a:r>
          </a:p>
          <a:p>
            <a:r>
              <a:rPr lang="en-NZ" sz="2400"/>
              <a:t>Rev 3:2  Be watchful and strengthen the things which remain, that are ready to die. For I have not found your works being fulfilled before God. </a:t>
            </a:r>
          </a:p>
          <a:p>
            <a:r>
              <a:rPr lang="en-NZ" sz="2400"/>
              <a:t>Rev 3:3  Remember then how you have received and heard, and hold fast, and repent. Therefore if you will not watch, I will come upon you as a thief, and you will not know what hour I will come upon you. </a:t>
            </a:r>
          </a:p>
          <a:p>
            <a:r>
              <a:rPr lang="en-NZ" sz="2400"/>
              <a:t>Rev 3:4  You have a few names even in Sardis who have not defiled their garments. And they will walk with Me in white, for they are worthy.</a:t>
            </a:r>
            <a:r>
              <a:rPr lang="en-NZ"/>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8000">
                <a:latin typeface="Forte" pitchFamily="66" charset="0"/>
              </a:rPr>
              <a:t>Gender in church leadership</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4800"/>
              <a:t>1Co 11:3  But I would have you know, that the head of every man is Christ; and the head of the woman is the man; and the head of Christ is God.</a:t>
            </a:r>
            <a:r>
              <a:rPr lang="en-NZ" sz="4000"/>
              <a:t> </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1Ti 2:11  Let a woman learn in quietness with all subjection. </a:t>
            </a:r>
            <a:br>
              <a:rPr lang="en-NZ" sz="3600"/>
            </a:br>
            <a:r>
              <a:rPr lang="en-NZ" sz="3600"/>
              <a:t>1Ti 2:12  But I permit not a woman to teach, so much as to have dominion over a man, but to be in quietness. </a:t>
            </a:r>
            <a:br>
              <a:rPr lang="en-NZ" sz="3600"/>
            </a:br>
            <a:r>
              <a:rPr lang="en-NZ" sz="3600"/>
              <a:t>1Ti 2:13  For Adam was first formed, then Eve; </a:t>
            </a:r>
            <a:br>
              <a:rPr lang="en-NZ" sz="3600"/>
            </a:br>
            <a:r>
              <a:rPr lang="en-NZ" sz="3600"/>
              <a:t>1Ti 2:14  and Adam was not beguiled, but the woman being beguiled hath fallen into transgression:</a:t>
            </a:r>
            <a:r>
              <a:rPr lang="en-NZ" sz="4000"/>
              <a:t> </a:t>
            </a:r>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4800"/>
              <a:t>1Co 11:5  But every woman praying or prophesying with her head unveiled dishonoureth her head: for it is one and the same thing as if she were shaven.</a:t>
            </a:r>
            <a:r>
              <a:rPr lang="en-NZ" sz="4000"/>
              <a:t>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Tit 2:3  The aged women likewise, that </a:t>
            </a:r>
            <a:r>
              <a:rPr lang="en-NZ" sz="3200" i="1"/>
              <a:t>they be</a:t>
            </a:r>
            <a:r>
              <a:rPr lang="en-NZ" sz="3200"/>
              <a:t> in behaviour as becometh holiness, not false accusers, not given to much wine, teachers of good things; </a:t>
            </a:r>
            <a:br>
              <a:rPr lang="en-NZ" sz="3200"/>
            </a:br>
            <a:r>
              <a:rPr lang="en-NZ" sz="3200" b="1"/>
              <a:t>Tit 2:4</a:t>
            </a:r>
            <a:r>
              <a:rPr lang="en-NZ" sz="3200"/>
              <a:t>  That they may teach the young women to be sober, to love their husbands, to love their children, </a:t>
            </a:r>
            <a:br>
              <a:rPr lang="en-NZ" sz="3200"/>
            </a:br>
            <a:r>
              <a:rPr lang="en-NZ" sz="3200"/>
              <a:t>Tit 2:5  </a:t>
            </a:r>
            <a:r>
              <a:rPr lang="en-NZ" sz="3200" i="1"/>
              <a:t>To be</a:t>
            </a:r>
            <a:r>
              <a:rPr lang="en-NZ" sz="3200"/>
              <a:t> discreet, chaste, keepers at home, good, obedient to their own husbands, that the word of God be not blasphemed.</a:t>
            </a:r>
            <a:r>
              <a:rPr lang="en-NZ" sz="4000"/>
              <a:t> </a:t>
            </a:r>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NZ" sz="8000">
                <a:latin typeface="Forte" pitchFamily="66" charset="0"/>
              </a:rPr>
              <a:t>Paid Ministry?</a:t>
            </a:r>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2400"/>
              <a:t>Luk 10:3  Go! Behold, I send you forth as lambs among wolves. </a:t>
            </a:r>
            <a:br>
              <a:rPr lang="en-NZ" sz="2400"/>
            </a:br>
            <a:r>
              <a:rPr lang="en-NZ" sz="2400"/>
              <a:t>Luk 10:4  Carry neither purse nor bag nor sandals. And greet no one by the way. </a:t>
            </a:r>
            <a:br>
              <a:rPr lang="en-NZ" sz="2400"/>
            </a:br>
            <a:r>
              <a:rPr lang="en-NZ" sz="2400"/>
              <a:t>Luk 10:5  And into whatever house you enter, first say, Peace to this house. </a:t>
            </a:r>
            <a:br>
              <a:rPr lang="en-NZ" sz="2400"/>
            </a:br>
            <a:r>
              <a:rPr lang="en-NZ" sz="2400"/>
              <a:t>Luk 10:6  And if a son of peace is there, your peace shall rest on it. If not, it shall return to you, </a:t>
            </a:r>
            <a:br>
              <a:rPr lang="en-NZ" sz="2400"/>
            </a:br>
            <a:r>
              <a:rPr lang="en-NZ" sz="2400" b="1"/>
              <a:t>Luk 10:7</a:t>
            </a:r>
            <a:r>
              <a:rPr lang="en-NZ" sz="2400"/>
              <a:t>  And remain in the same house, eating and drinking the things </a:t>
            </a:r>
            <a:r>
              <a:rPr lang="en-NZ" sz="2400" i="1"/>
              <a:t>shared</a:t>
            </a:r>
            <a:r>
              <a:rPr lang="en-NZ" sz="2400"/>
              <a:t> by them; for the laborer is worthy of his hire. Do not move from house to house. </a:t>
            </a:r>
            <a:br>
              <a:rPr lang="en-NZ" sz="2400"/>
            </a:br>
            <a:r>
              <a:rPr lang="en-NZ" sz="2400"/>
              <a:t>Luk 10:8  And into whatever city you enter, and they receive you, eat such things as are set before you.</a:t>
            </a:r>
            <a:r>
              <a:rPr lang="en-NZ" sz="4000"/>
              <a:t> </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1Sa 24:10  Behold, this day thine eyes have seen how that the LORD had delivered thee today into mine hand in the cave: and some bade me kill thee: but </a:t>
            </a:r>
            <a:r>
              <a:rPr lang="en-NZ" sz="4000" i="1"/>
              <a:t>mine eye</a:t>
            </a:r>
            <a:r>
              <a:rPr lang="en-NZ" sz="4000"/>
              <a:t> spared thee; and I said, I will not put forth mine hand against my lord; for he is the LORD’S anointed.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1Co 16:1</a:t>
            </a:r>
            <a:r>
              <a:rPr lang="en-NZ" sz="4000"/>
              <a:t>  Now concerning the collection for the saints, as I gave order to the churches of Galatia, so also do ye. </a:t>
            </a:r>
            <a:br>
              <a:rPr lang="en-NZ" sz="4000"/>
            </a:br>
            <a:r>
              <a:rPr lang="en-NZ" sz="4000"/>
              <a:t>1Co 16:2  Upon the first day of the week let each one of you lay by him in store, as he may prosper, that no collections be made when I come. </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NZ"/>
              <a:t>Act 20:7  And upon the first day of the week, when we were gathered together to break bread, Paul discoursed with them, intending to depart on the morrow; and prolonged his speech until midnight.</a:t>
            </a:r>
            <a:r>
              <a:rPr lang="en-NZ" sz="4000"/>
              <a:t> </a:t>
            </a:r>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6000" b="1"/>
              <a:t/>
            </a:r>
            <a:br>
              <a:rPr lang="en-NZ" sz="6000" b="1"/>
            </a:br>
            <a:r>
              <a:rPr lang="en-NZ" sz="6000" b="1"/>
              <a:t>2Co 9:7</a:t>
            </a:r>
            <a:r>
              <a:rPr lang="en-NZ" sz="6000"/>
              <a:t>  Each one, as he purposes in his heart, </a:t>
            </a:r>
            <a:r>
              <a:rPr lang="en-NZ" sz="6000" i="1"/>
              <a:t>let him give</a:t>
            </a:r>
            <a:r>
              <a:rPr lang="en-NZ" sz="6000"/>
              <a:t>; not of grief, or of necessity, for God loves a cheerful giver.</a:t>
            </a:r>
            <a:r>
              <a:rPr lang="en-NZ" sz="4000"/>
              <a:t> </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1Th 2:8  So affectionately longing for you, we were willing to have imparted to you, not only the gospel of God, but also our own souls, because you have become beloved to us. </a:t>
            </a:r>
            <a:br>
              <a:rPr lang="en-NZ" sz="3600"/>
            </a:br>
            <a:r>
              <a:rPr lang="en-NZ" sz="3600" b="1"/>
              <a:t>1Th 2:9</a:t>
            </a:r>
            <a:r>
              <a:rPr lang="en-NZ" sz="3600"/>
              <a:t>  For, brothers, you remember our labor and toil. </a:t>
            </a:r>
            <a:r>
              <a:rPr lang="en-NZ" sz="3600" i="1"/>
              <a:t>For</a:t>
            </a:r>
            <a:r>
              <a:rPr lang="en-NZ" sz="3600"/>
              <a:t> laboring night and day in order not to put a burden on any one of you, we preached the gospel of God to you.</a:t>
            </a:r>
            <a:r>
              <a:rPr lang="en-NZ" sz="4000"/>
              <a:t> </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2800"/>
              <a:t>2Co 12:13  For what is it in which you were inferior to the rest of the churches, except that I myself did not burden you? Forgive me this wrong. </a:t>
            </a:r>
            <a:br>
              <a:rPr lang="en-NZ" sz="2800"/>
            </a:br>
            <a:r>
              <a:rPr lang="en-NZ" sz="2800"/>
              <a:t>2Co 12:14  Behold, a third </a:t>
            </a:r>
            <a:r>
              <a:rPr lang="en-NZ" sz="2800" i="1"/>
              <a:t>time</a:t>
            </a:r>
            <a:r>
              <a:rPr lang="en-NZ" sz="2800"/>
              <a:t> I am ready to come to you. And I will not burden you, for I do not seek your things, but you. For the children ought not to lay up treasure for the parents, but the parents for the children. </a:t>
            </a:r>
            <a:br>
              <a:rPr lang="en-NZ" sz="2800"/>
            </a:br>
            <a:r>
              <a:rPr lang="en-NZ" sz="2800"/>
              <a:t>2Co 12:15  And I will very gladly spend and be spent for your souls, even if loving you more and more, I am loved </a:t>
            </a:r>
            <a:r>
              <a:rPr lang="en-NZ" sz="2800" i="1"/>
              <a:t>the</a:t>
            </a:r>
            <a:r>
              <a:rPr lang="en-NZ" sz="2800"/>
              <a:t> less.</a:t>
            </a:r>
            <a:r>
              <a:rPr lang="en-NZ" sz="4000"/>
              <a:t> </a:t>
            </a:r>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NZ"/>
              <a:t/>
            </a:r>
            <a:br>
              <a:rPr lang="en-NZ"/>
            </a:br>
            <a:endParaRPr lang="en-NZ"/>
          </a:p>
        </p:txBody>
      </p:sp>
      <p:sp>
        <p:nvSpPr>
          <p:cNvPr id="45059" name="Rectangle 3"/>
          <p:cNvSpPr>
            <a:spLocks noGrp="1" noChangeArrowheads="1"/>
          </p:cNvSpPr>
          <p:nvPr>
            <p:ph type="subTitle" idx="1"/>
          </p:nvPr>
        </p:nvSpPr>
        <p:spPr>
          <a:xfrm>
            <a:off x="395288" y="476250"/>
            <a:ext cx="8424862" cy="6121400"/>
          </a:xfrm>
        </p:spPr>
        <p:txBody>
          <a:bodyPr/>
          <a:lstStyle/>
          <a:p>
            <a:r>
              <a:rPr lang="en-NZ"/>
              <a:t>2Th 3:8  neither did we eat any man's bread freely, but we worked with labor and travail night and day, so that we might not be heavy on any of you </a:t>
            </a:r>
          </a:p>
          <a:p>
            <a:r>
              <a:rPr lang="en-NZ"/>
              <a:t>2Th 3:9  (not because we do not have authority, but to make ourselves an example to you, to imitate us). </a:t>
            </a:r>
          </a:p>
          <a:p>
            <a:r>
              <a:rPr lang="en-NZ"/>
              <a:t>2Th 3:10  For even when we were with you, we commanded you this, that if anyone would not work, neither should he eat.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3200" b="1"/>
              <a:t/>
            </a:r>
            <a:br>
              <a:rPr lang="en-NZ" sz="3200" b="1"/>
            </a:br>
            <a:r>
              <a:rPr lang="en-NZ" sz="3200" b="1"/>
              <a:t/>
            </a:r>
            <a:br>
              <a:rPr lang="en-NZ" sz="3200" b="1"/>
            </a:br>
            <a:r>
              <a:rPr lang="en-NZ" sz="2800" b="1"/>
              <a:t>Act 18:1</a:t>
            </a:r>
            <a:r>
              <a:rPr lang="en-NZ" sz="2800"/>
              <a:t>  And after these things Paul departed from Athens and came to Corinth. </a:t>
            </a:r>
            <a:br>
              <a:rPr lang="en-NZ" sz="2800"/>
            </a:br>
            <a:r>
              <a:rPr lang="en-NZ" sz="2800"/>
              <a:t>Act 18:2  And finding a certain Jew named Aquila, born in Pontus, lately come from Italy </a:t>
            </a:r>
            <a:r>
              <a:rPr lang="en-NZ" sz="2800" i="1"/>
              <a:t>with</a:t>
            </a:r>
            <a:r>
              <a:rPr lang="en-NZ" sz="2800"/>
              <a:t> his wife Priscilla (because Claudius had commanded all Jews to depart from Rome) Paul came to them. </a:t>
            </a:r>
            <a:br>
              <a:rPr lang="en-NZ" sz="2800"/>
            </a:br>
            <a:r>
              <a:rPr lang="en-NZ" sz="2800"/>
              <a:t>Act 18:3  And because </a:t>
            </a:r>
            <a:r>
              <a:rPr lang="en-NZ" sz="2800" i="1"/>
              <a:t>he</a:t>
            </a:r>
            <a:r>
              <a:rPr lang="en-NZ" sz="2800"/>
              <a:t> was of the same trade, he stayed and worked with them; for they were tentmakers by occupation.</a:t>
            </a:r>
            <a:r>
              <a:rPr lang="en-NZ" sz="4000"/>
              <a:t> </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1Co 4:11  Even until this present hour we both hunger and thirst and are naked and are buffeted and have no certain dwelling place. </a:t>
            </a:r>
            <a:br>
              <a:rPr lang="en-NZ" sz="4000"/>
            </a:br>
            <a:r>
              <a:rPr lang="en-NZ" sz="4000"/>
              <a:t>1Co 4:12  And we labor, working with our own hands. Being reviled, we bless; being persecuted, we suffer </a:t>
            </a:r>
            <a:r>
              <a:rPr lang="en-NZ" sz="4000" i="1"/>
              <a:t>it</a:t>
            </a:r>
            <a:r>
              <a:rPr lang="en-NZ" sz="4000"/>
              <a:t>; </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
            </a:r>
            <a:br>
              <a:rPr lang="en-NZ" sz="2400"/>
            </a:br>
            <a:r>
              <a:rPr lang="en-NZ" sz="2400"/>
              <a:t/>
            </a:r>
            <a:br>
              <a:rPr lang="en-NZ" sz="2400"/>
            </a:br>
            <a:r>
              <a:rPr lang="en-NZ" sz="2400"/>
              <a:t>1Co 9:7  Who serves as a soldier at his own wages at any time? Who plants a vineyard and does not eat of its fruit? Or who feeds a flock and does not partake of the milk of the flock? </a:t>
            </a:r>
            <a:br>
              <a:rPr lang="en-NZ" sz="2400"/>
            </a:br>
            <a:r>
              <a:rPr lang="en-NZ" sz="2400"/>
              <a:t>1Co 9:8  Do I say these things according to man? Or does not the Law say the same also? </a:t>
            </a:r>
            <a:br>
              <a:rPr lang="en-NZ" sz="2400"/>
            </a:br>
            <a:r>
              <a:rPr lang="en-NZ" sz="2400"/>
              <a:t>1Co 9:9  For it is written in the Law of Moses, "You shall not muzzle an ox threshing grain." Does God take care for oxen? </a:t>
            </a:r>
            <a:br>
              <a:rPr lang="en-NZ" sz="2400"/>
            </a:br>
            <a:r>
              <a:rPr lang="en-NZ" sz="2400"/>
              <a:t>1Co 9:10  Or does He say </a:t>
            </a:r>
            <a:r>
              <a:rPr lang="en-NZ" sz="2400" i="1"/>
              <a:t>it</a:t>
            </a:r>
            <a:r>
              <a:rPr lang="en-NZ" sz="2400"/>
              <a:t> altogether for our sakes? It was written for us, so that he who plows should plow </a:t>
            </a:r>
            <a:r>
              <a:rPr lang="en-NZ" sz="2400" i="1"/>
              <a:t>in</a:t>
            </a:r>
            <a:r>
              <a:rPr lang="en-NZ" sz="2400"/>
              <a:t> hope, and so that he who threshes </a:t>
            </a:r>
            <a:r>
              <a:rPr lang="en-NZ" sz="2400" i="1"/>
              <a:t>in</a:t>
            </a:r>
            <a:r>
              <a:rPr lang="en-NZ" sz="2400"/>
              <a:t> hope should be partaker of his hope. </a:t>
            </a:r>
            <a:br>
              <a:rPr lang="en-NZ" sz="2400"/>
            </a:br>
            <a:r>
              <a:rPr lang="en-NZ" sz="2400"/>
              <a:t>1Co 9:11  If we have sown to you spiritual things, </a:t>
            </a:r>
            <a:r>
              <a:rPr lang="en-NZ" sz="2400" i="1"/>
              <a:t>is it</a:t>
            </a:r>
            <a:r>
              <a:rPr lang="en-NZ" sz="2400"/>
              <a:t> a great thing if we shall reap your carnal things? </a:t>
            </a:r>
            <a:br>
              <a:rPr lang="en-NZ" sz="2400"/>
            </a:br>
            <a:r>
              <a:rPr lang="en-NZ" sz="4000"/>
              <a:t/>
            </a:r>
            <a:br>
              <a:rPr lang="en-NZ" sz="4000"/>
            </a:br>
            <a:endParaRPr lang="en-NZ" sz="4000"/>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250825" y="188913"/>
            <a:ext cx="8642350" cy="6480175"/>
          </a:xfrm>
        </p:spPr>
        <p:txBody>
          <a:bodyPr/>
          <a:lstStyle/>
          <a:p>
            <a:r>
              <a:rPr lang="en-NZ" sz="2800"/>
              <a:t>1Co 9:12  If others have a share of </a:t>
            </a:r>
            <a:r>
              <a:rPr lang="en-NZ" sz="2800" i="1"/>
              <a:t>this</a:t>
            </a:r>
            <a:r>
              <a:rPr lang="en-NZ" sz="2800"/>
              <a:t> authority </a:t>
            </a:r>
            <a:r>
              <a:rPr lang="en-NZ" sz="2800" i="1"/>
              <a:t>over</a:t>
            </a:r>
            <a:r>
              <a:rPr lang="en-NZ" sz="2800"/>
              <a:t> you, rather </a:t>
            </a:r>
            <a:r>
              <a:rPr lang="en-NZ" sz="2800" i="1"/>
              <a:t>should</a:t>
            </a:r>
            <a:r>
              <a:rPr lang="en-NZ" sz="2800"/>
              <a:t> not we? But we have not used this authority, but we endured all things lest we should hinder the gospel of Christ. </a:t>
            </a:r>
            <a:br>
              <a:rPr lang="en-NZ" sz="2800"/>
            </a:br>
            <a:r>
              <a:rPr lang="en-NZ" sz="2800"/>
              <a:t>1Co 9:13  Do you not know that those who minister about holy things live </a:t>
            </a:r>
            <a:r>
              <a:rPr lang="en-NZ" sz="2800" i="1"/>
              <a:t>of the things</a:t>
            </a:r>
            <a:r>
              <a:rPr lang="en-NZ" sz="2800"/>
              <a:t> of the temple? And those attending the altar are partakers with the altar. </a:t>
            </a:r>
            <a:br>
              <a:rPr lang="en-NZ" sz="2800"/>
            </a:br>
            <a:r>
              <a:rPr lang="en-NZ" sz="2800"/>
              <a:t>1Co 9:14  Even so, the Lord ordained those announcing the gospel to live from the gospel. </a:t>
            </a:r>
            <a:br>
              <a:rPr lang="en-NZ" sz="2800"/>
            </a:br>
            <a:r>
              <a:rPr lang="en-NZ" sz="2800"/>
              <a:t>1Co 9:15  But I have used none of these things, nor have I written these things that it should be done so to me; for </a:t>
            </a:r>
            <a:r>
              <a:rPr lang="en-NZ" sz="2800" i="1"/>
              <a:t>it is</a:t>
            </a:r>
            <a:r>
              <a:rPr lang="en-NZ" sz="2800"/>
              <a:t> good for me rather to die than that anyone nullify my glorying.</a:t>
            </a:r>
          </a:p>
        </p:txBody>
      </p:sp>
      <p:sp>
        <p:nvSpPr>
          <p:cNvPr id="53251" name="Rectangle 3"/>
          <p:cNvSpPr>
            <a:spLocks noGrp="1" noChangeArrowheads="1"/>
          </p:cNvSpPr>
          <p:nvPr>
            <p:ph type="subTitle" idx="1"/>
          </p:nvPr>
        </p:nvSpPr>
        <p:spPr>
          <a:xfrm>
            <a:off x="1403350" y="4941888"/>
            <a:ext cx="6400800" cy="1752600"/>
          </a:xfrm>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4000"/>
              <a:t>1Sa 26:9  And David said to Abishai, Destroy him not: for who can put forth his hand against the LORD’S anointed, and be guiltless? </a:t>
            </a:r>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1Co 9:16  For though I preach the gospel, no glory is to me. For necessity is laid on me; yea, woe is to me if I do not preach the gospel! </a:t>
            </a:r>
            <a:br>
              <a:rPr lang="en-NZ" sz="2800"/>
            </a:br>
            <a:r>
              <a:rPr lang="en-NZ" sz="2800"/>
              <a:t>1Co 9:17  For if I do this thing willingly, I have a reward; but if against my will, I am entrusted with a stewardship. </a:t>
            </a:r>
            <a:br>
              <a:rPr lang="en-NZ" sz="2800"/>
            </a:br>
            <a:r>
              <a:rPr lang="en-NZ" sz="2800"/>
              <a:t>1Co 9:18  What then is my reward? That when I preach the gospel I may make the gospel of Christ without charge, that I may not abuse my authority in the gospel. </a:t>
            </a:r>
            <a:br>
              <a:rPr lang="en-NZ" sz="2800"/>
            </a:br>
            <a:r>
              <a:rPr lang="en-NZ" sz="2800"/>
              <a:t>1Co 9:19  For though I am free from all, yet I have made myself servant to all, so that I might gain the more.</a:t>
            </a:r>
          </a:p>
        </p:txBody>
      </p:sp>
      <p:sp>
        <p:nvSpPr>
          <p:cNvPr id="5427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4000"/>
              <a:t>2Co 11:9  And being present with you, and in need, I was not a burden to anyone. For the brothers from Macedonia made up completely my need. And in every way I have kept myself from being burdensome </a:t>
            </a:r>
            <a:r>
              <a:rPr lang="en-NZ" sz="4000" i="1"/>
              <a:t>to you</a:t>
            </a:r>
            <a:r>
              <a:rPr lang="en-NZ" sz="4000"/>
              <a:t>, and I will keep myself. </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4000"/>
              <a:t>1Pe 2:9  But you </a:t>
            </a:r>
            <a:r>
              <a:rPr lang="en-NZ" sz="4000" i="1"/>
              <a:t>are</a:t>
            </a:r>
            <a:r>
              <a:rPr lang="en-NZ" sz="4000"/>
              <a:t> a chosen generation, a royal priesthood, a holy nation, a people for possession, so that you might speak of the praises of Him who has called you out of darkness into His marvelous light;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4000" b="1"/>
              <a:t/>
            </a:r>
            <a:br>
              <a:rPr lang="en-NZ" sz="4000" b="1"/>
            </a:br>
            <a:r>
              <a:rPr lang="en-NZ" sz="4000" b="1"/>
              <a:t>Php 1:27</a:t>
            </a:r>
            <a:r>
              <a:rPr lang="en-NZ" sz="4000"/>
              <a:t>  Only let your conduct be as becomes the gospel of Christ, so that whether I come and see you, or else am absent, I may hear of your </a:t>
            </a:r>
            <a:r>
              <a:rPr lang="en-NZ" sz="4000" i="1"/>
              <a:t>affairs</a:t>
            </a:r>
            <a:r>
              <a:rPr lang="en-NZ" sz="4000"/>
              <a:t>, that you stand fast in one spirit, striving together with one mind for the faith of the gospel, </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Php 2:1</a:t>
            </a:r>
            <a:r>
              <a:rPr lang="en-NZ" sz="4000"/>
              <a:t>  If </a:t>
            </a:r>
            <a:r>
              <a:rPr lang="en-NZ" sz="4000" i="1"/>
              <a:t>there is</a:t>
            </a:r>
            <a:r>
              <a:rPr lang="en-NZ" sz="4000"/>
              <a:t> therefore any encouragement in Christ, if any comfort of love, if any fellowship of </a:t>
            </a:r>
            <a:r>
              <a:rPr lang="en-NZ" sz="4000" i="1"/>
              <a:t>the</a:t>
            </a:r>
            <a:r>
              <a:rPr lang="en-NZ" sz="4000"/>
              <a:t> Spirit, if any tendernesses and mercies, </a:t>
            </a:r>
            <a:br>
              <a:rPr lang="en-NZ" sz="4000"/>
            </a:br>
            <a:r>
              <a:rPr lang="en-NZ" sz="4000"/>
              <a:t>Php 2:2  then fulfill my joy, that you may be like-minded, having the same love, </a:t>
            </a:r>
            <a:r>
              <a:rPr lang="en-NZ" sz="4000" i="1"/>
              <a:t>being</a:t>
            </a:r>
            <a:r>
              <a:rPr lang="en-NZ" sz="4000"/>
              <a:t> of one accord and of one mind. </a:t>
            </a:r>
          </a:p>
        </p:txBody>
      </p:sp>
      <p:sp>
        <p:nvSpPr>
          <p:cNvPr id="665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r>
              <a:rPr lang="en-NZ" sz="5400"/>
              <a:t/>
            </a:r>
            <a:br>
              <a:rPr lang="en-NZ" sz="5400"/>
            </a:br>
            <a:r>
              <a:rPr lang="en-NZ" sz="5400"/>
              <a:t>1Pe 3:8  And finally, all </a:t>
            </a:r>
            <a:r>
              <a:rPr lang="en-NZ" sz="5400" i="1"/>
              <a:t>be</a:t>
            </a:r>
            <a:r>
              <a:rPr lang="en-NZ" sz="5400"/>
              <a:t> of one mind, having compassion on one another, loving the brothers, tenderhearted, friendly.</a:t>
            </a:r>
            <a:r>
              <a:rPr lang="en-NZ" sz="4000"/>
              <a:t> </a:t>
            </a:r>
          </a:p>
        </p:txBody>
      </p:sp>
      <p:sp>
        <p:nvSpPr>
          <p:cNvPr id="675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p:txBody>
          <a:bodyPr/>
          <a:lstStyle/>
          <a:p>
            <a:r>
              <a:rPr lang="en-NZ" sz="4000"/>
              <a:t/>
            </a:r>
            <a:br>
              <a:rPr lang="en-NZ" sz="4000"/>
            </a:br>
            <a:r>
              <a:rPr lang="en-NZ" sz="4000"/>
              <a:t>Truth is a package deal – not just doctrinal purity, but includes moral and attitude purity.</a:t>
            </a:r>
            <a:br>
              <a:rPr lang="en-NZ" sz="4000"/>
            </a:br>
            <a:r>
              <a:rPr lang="en-NZ" sz="4000"/>
              <a:t/>
            </a:r>
            <a:br>
              <a:rPr lang="en-NZ" sz="4000"/>
            </a:br>
            <a:r>
              <a:rPr lang="en-NZ" sz="4000"/>
              <a:t/>
            </a:r>
            <a:br>
              <a:rPr lang="en-NZ" sz="4000"/>
            </a:br>
            <a:r>
              <a:rPr lang="en-NZ" sz="4000"/>
              <a:t/>
            </a:r>
            <a:br>
              <a:rPr lang="en-NZ" sz="4000"/>
            </a:br>
            <a:r>
              <a:rPr lang="en-NZ" sz="4000"/>
              <a:t>Most times in scripture, truth relates to morals and attitudes more than what we know.</a:t>
            </a:r>
          </a:p>
        </p:txBody>
      </p:sp>
      <p:sp>
        <p:nvSpPr>
          <p:cNvPr id="686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4000"/>
              <a:t>1Sa 26:11  The LORD forbid that I should put forth mine hand against the LORD’S anointed: but now take, I pray thee, the spear that is at his head, and the cruse of water, and let us go. </a:t>
            </a:r>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Act 5:1  But a certain man named Ananias, with Sapphira his wife, sold a possession, </a:t>
            </a:r>
            <a:br>
              <a:rPr lang="en-NZ" sz="2800"/>
            </a:br>
            <a:r>
              <a:rPr lang="en-NZ" sz="2800"/>
              <a:t>Act 5:2  and kept back </a:t>
            </a:r>
            <a:r>
              <a:rPr lang="en-NZ" sz="2800" i="1"/>
              <a:t>part</a:t>
            </a:r>
            <a:r>
              <a:rPr lang="en-NZ" sz="2800"/>
              <a:t> of the price, his wife also being privy to it, and brought a certain part, and laid it at the apostles’ feet. </a:t>
            </a:r>
            <a:br>
              <a:rPr lang="en-NZ" sz="2800"/>
            </a:br>
            <a:r>
              <a:rPr lang="en-NZ" sz="2800" b="1"/>
              <a:t>Act 5:3</a:t>
            </a:r>
            <a:r>
              <a:rPr lang="en-NZ" sz="2800"/>
              <a:t>  But Peter said, Ananias, why hath Satan filled thy heart to lie to the Holy Ghost, and to keep back </a:t>
            </a:r>
            <a:r>
              <a:rPr lang="en-NZ" sz="2800" i="1"/>
              <a:t>part</a:t>
            </a:r>
            <a:r>
              <a:rPr lang="en-NZ" sz="2800"/>
              <a:t> of the price of the land? </a:t>
            </a:r>
            <a:br>
              <a:rPr lang="en-NZ" sz="2800"/>
            </a:br>
            <a:r>
              <a:rPr lang="en-NZ" sz="2800"/>
              <a:t>Act 5:4  Whiles it remained, did it not remain thine own? and after it was sold, was it not in thy power? How is it that thou hast conceived this thing in thy heart? thou hast not lied unto men, but unto God.</a:t>
            </a:r>
            <a:r>
              <a:rPr lang="en-NZ" sz="4000"/>
              <a:t>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5400" b="1"/>
              <a:t>Jas 3:1</a:t>
            </a:r>
            <a:r>
              <a:rPr lang="en-NZ" sz="5400"/>
              <a:t>  My brothers, do not be many teachers, knowing that we shall receive the greater condemnation.</a:t>
            </a:r>
            <a:r>
              <a:rPr lang="en-NZ" sz="4000"/>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142</TotalTime>
  <Words>1580</Words>
  <Application>Microsoft Office PowerPoint</Application>
  <PresentationFormat>On-screen Show (4:3)</PresentationFormat>
  <Paragraphs>97</Paragraphs>
  <Slides>66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66</vt:i4>
      </vt:variant>
    </vt:vector>
  </HeadingPairs>
  <TitlesOfParts>
    <vt:vector size="69" baseType="lpstr">
      <vt:lpstr>Arial</vt:lpstr>
      <vt:lpstr>Forte</vt:lpstr>
      <vt:lpstr>Default Design</vt:lpstr>
      <vt:lpstr>Leadership Issues / Conflict management</vt:lpstr>
      <vt:lpstr>Church leadership is a Dictatorship</vt:lpstr>
      <vt:lpstr>Throughout Biblical history, God’s leaders have been appointed by the Holy Spirit – not voted in democratically.</vt:lpstr>
      <vt:lpstr>1Sa 24:6  And he said unto his men, The LORD forbid that I should do this thing unto my lord, the LORD’S anointed, to put forth mine hand against him, seeing he is the LORD’S anointed. </vt:lpstr>
      <vt:lpstr>  1Sa 24:10  Behold, this day thine eyes have seen how that the LORD had delivered thee today into mine hand in the cave: and some bade me kill thee: but mine eye spared thee; and I said, I will not put forth mine hand against my lord; for he is the LORD’S anointed. </vt:lpstr>
      <vt:lpstr>1Sa 26:9  And David said to Abishai, Destroy him not: for who can put forth his hand against the LORD’S anointed, and be guiltless? </vt:lpstr>
      <vt:lpstr>1Sa 26:11  The LORD forbid that I should put forth mine hand against the LORD’S anointed: but now take, I pray thee, the spear that is at his head, and the cruse of water, and let us go. </vt:lpstr>
      <vt:lpstr>  Act 5:1  But a certain man named Ananias, with Sapphira his wife, sold a possession,  Act 5:2  and kept back part of the price, his wife also being privy to it, and brought a certain part, and laid it at the apostles’ feet.  Act 5:3  But Peter said, Ananias, why hath Satan filled thy heart to lie to the Holy Ghost, and to keep back part of the price of the land?  Act 5:4  Whiles it remained, did it not remain thine own? and after it was sold, was it not in thy power? How is it that thou hast conceived this thing in thy heart? thou hast not lied unto men, but unto God. </vt:lpstr>
      <vt:lpstr>Jas 3:1  My brothers, do not be many teachers, knowing that we shall receive the greater condemnation. </vt:lpstr>
      <vt:lpstr>  Dan 4:17  This matter is by the decree of the watchers, and the demand by the word of the holy ones: to the intent that the living may know that the most High ruleth in the kingdom of men, and giveth it to whomsoever he will, and setteth up over it the basest of men. </vt:lpstr>
      <vt:lpstr>1Co 12:27  And you are the body of Christ, and members in part. </vt:lpstr>
      <vt:lpstr>Decision Making</vt:lpstr>
      <vt:lpstr>Php 4:6  Do not be anxious about anything, but in everything by prayer and supplication, with thanksgiving, let your requests be made known to God. </vt:lpstr>
      <vt:lpstr>  David constantly prayed to God for direction.  Jesus is the ultimate example:  Luk 6:12  And it happened in those days that He went out into a mountain to pray, and He was spending the night in prayer to God. </vt:lpstr>
      <vt:lpstr> Pro 11:14  Where no counsel is, the people fall: but in the multitude of counsellors there is safety. </vt:lpstr>
      <vt:lpstr>2Ti 2:2  And the things that thou hast heard of me among many witnesses, the same commit thou to faithful men, who shall be able to teach others also. </vt:lpstr>
      <vt:lpstr>   1Ti 3:1  Faithful is the saying, If a man seeketh the office of a bishop, he desireth a good work.  1Ti 3:2  The bishop therefore must be without reproach, the husband of one wife, temperate, soberminded, orderly, given to hospitality, apt to teach;  1Ti 3:3  no brawler, no striker; but gentle, not contentious, no lover of money;  1Ti 3:4  one that ruleth well his own house, having his children in subjection with all gravity;  1Ti 3:5  (but if a man knoweth not how to rule his own house, how shall he take care of the church of God?)  1Ti 3:6  not a novice, lest being puffed up he fall into the condemnation of the devil.  1Ti 3:7  Moreover he must have good testimony from them that are without; lest he fall into reproach and the snare of the devil. </vt:lpstr>
      <vt:lpstr> Tit 1:5  For this cause left I thee in Crete, that thou shouldest set in order the things that were wanting, and appoint elders in every city, as I gave thee charge;  Tit 1:6  if any man is blameless, the husband of one wife, having children that believe, who are not accused of riot or unruly.  Tit 1:7  For the bishop must be blameless, as God’s steward; not selfwilled, not soon angry, no brawler, no striker, not greedy of filthy lucre;  Tit 1:8  but given to hospitality, a lover of good, soberminded, just, holy, temperate;  Tit 1:9  holding to the faithful word which is according to the teaching, that he may be able both to exhort in the sound doctrine, and to convict the gainsayers. </vt:lpstr>
      <vt:lpstr>Bishop = superintendent  Elder = senior / leader</vt:lpstr>
      <vt:lpstr> Act 14:23  And when they had appointed for them elders in every church, and had prayed with fasting, they commended them to the Lord, on whom they had believed. </vt:lpstr>
      <vt:lpstr> 1Ti 5:17  Let the elders that rule well be counted worthy of double honour, especially those who labour in the word and in teaching. </vt:lpstr>
      <vt:lpstr>  Mar 10:42  But Jesus called them to him, and saith unto them, Ye know that they which are accounted to rule over the Gentiles exercise lordship over them; and their great ones exercise authority upon them.  Mar 10:43  But so shall it not be among you: but whosoever will be great among you, shall be your minister:  Mar 10:44  And whosoever of you will be the chiefest, shall be servant of all.  Mar 10:45  For even the Son of man came not to be ministered unto, but to minister, and to give his life a ransom for many. </vt:lpstr>
      <vt:lpstr>  Pastor = shepherd   Eph 4:11  And he gave some, apostles; and some, prophets; and some, evangelists; and some, pastors and teachers;  Eph 4:12  For the perfecting of the saints, for the work of the ministry, for the edifying of the body of Christ:  Eph 4:13  Till we all come in the unity of the faith, and of the knowledge of the Son of God, unto a perfect man, unto the measure of the stature of the fulness of Christ: </vt:lpstr>
      <vt:lpstr>1Pe 2:25  For ye were as sheep going astray; but are now returned unto the Shepherd and Bishop of your souls.   JESUS</vt:lpstr>
      <vt:lpstr>Conflict Management</vt:lpstr>
      <vt:lpstr>1Ti 5:1  Do not sharply rebuke an elder, but exhort as a father, and the younger ones as brothers … </vt:lpstr>
      <vt:lpstr>Mat 18:7  Woe to the world because of offenses! For it is necessary that offenses come; but woe to that man by whom the offense comes! </vt:lpstr>
      <vt:lpstr>  1Co 11:18  For first of all, when you come together in the church, I hear that there are divisions among you, and I partly believe it.  1Co 11:19  For there must also be heresies among you, that the approved ones may be revealed among you. </vt:lpstr>
      <vt:lpstr>  Mat 18:15  But if your brother shall trespass against you, go and tell him his fault between you and him alone. If he hears you, you have gained your brother.  Mat 18:16  But if he will not hear you, take one or two more with you, so that in the mouth of two or three witnesses every word may be established.  Mat 18:17  And if he shall neglect to hear them, tell it to the church. But if he neglects to hear the church, let him be to you as a heathen and a tax-collector. </vt:lpstr>
      <vt:lpstr>  Mat 18:21  Then came Peter, and said to him, Lord, how oft shall my brother sin against me, and I forgive him? until seven times?  Mat 18:22  Jesus saith unto him, I say not unto thee, Until seven times; but, Until seventy times seven.  Mat 18:23  Therefore is the kingdom of heaven likened unto a certain king, which would make a reckoning with his servants. </vt:lpstr>
      <vt:lpstr>  Mat 7:1  Judge not, that you may not be judged.  Mat 7:2  For with whatever judgment you judge, you shall be judged; and with whatever measure you measure out, it shall be measured to you again.  Mat 7:3  And why do you look on the splinter that is in your brother's eye, but do not consider the beam that is in your own eye?  Mat 7:4  Or how will you say to your brother, Let me pull the splinter out of your eye; and, behold, a beam is in your own eye?  </vt:lpstr>
      <vt:lpstr>  </vt:lpstr>
      <vt:lpstr>  </vt:lpstr>
      <vt:lpstr>  </vt:lpstr>
      <vt:lpstr>  </vt:lpstr>
      <vt:lpstr> Jealousy is often an issue for leaders:  Jesus was crucified because of jealousy:    Mat 27:18  For he knew that for envy they had delivered him.  </vt:lpstr>
      <vt:lpstr>Pro 14:30  A sound heart is the life of the flesh: but envy the rottenness of the bones. </vt:lpstr>
      <vt:lpstr>Son 8:6  Set me as a seal upon thine heart, as a seal upon thine arm: for love is strong as death; jealousy is cruel as the grave: the coals thereof are coals of fire, which hath a most vehement flame. </vt:lpstr>
      <vt:lpstr>  Mat 5:10  Blessed are they who have been persecuted for righteousness sake! For theirs is the kingdom of Heaven.  Mat 5:11  Blessed are you when men shall revile you and persecute you, and shall say all kinds of evil against you falsely, for My sake.  Mat 5:12  Rejoice and be exceedingly glad, for your reward in Heaven is great. For so they persecuted the prophets who were before you. </vt:lpstr>
      <vt:lpstr>   Mat 5:44  But I say to you, Love your enemies, bless those who curse you, do good to those who hate you, and pray for those who despitefully use you and persecute you,  Mat 5:45  so that you may become sons of your Father in Heaven. For He makes His sun to rise on the evil and on the good, and sends rain on the just and on the unjust.  Mat 5:46  For if you love those who love you, what reward do you have? Do not even the tax-collectors do the same?  Mat 5:47  And if you greet your brothers only, what do you do more than others? Do not even the tax-collectors do so?  Mat 5:48  Therefore be perfect, even as your Father in Heaven is perfect. </vt:lpstr>
      <vt:lpstr>  Mat 13:27  And the servants of the householder came and said unto him, Sir, didst thou not sow good seed in thy field? whence then hath it tares?  Mat 13:28  And he said unto them, An enemy hath done this. And the servants say unto him, Wilt thou then that we go and gather them up?  Mat 13:29  But he saith, Nay; lest haply while ye gather up the tares, ye root up the wheat with them.  Mat 13:30  Let both grow together until the harvest: and in the time of the harvest I will say to the reapers, Gather up first the tares, and bind them in bundles to burn them: but gather the wheat into my barn. </vt:lpstr>
      <vt:lpstr>  </vt:lpstr>
      <vt:lpstr>Gender in church leadership</vt:lpstr>
      <vt:lpstr>1Co 11:3  But I would have you know, that the head of every man is Christ; and the head of the woman is the man; and the head of Christ is God. </vt:lpstr>
      <vt:lpstr>  1Ti 2:11  Let a woman learn in quietness with all subjection.  1Ti 2:12  But I permit not a woman to teach, so much as to have dominion over a man, but to be in quietness.  1Ti 2:13  For Adam was first formed, then Eve;  1Ti 2:14  and Adam was not beguiled, but the woman being beguiled hath fallen into transgression: </vt:lpstr>
      <vt:lpstr>1Co 11:5  But every woman praying or prophesying with her head unveiled dishonoureth her head: for it is one and the same thing as if she were shaven. </vt:lpstr>
      <vt:lpstr>  Tit 2:3  The aged women likewise, that they be in behaviour as becometh holiness, not false accusers, not given to much wine, teachers of good things;  Tit 2:4  That they may teach the young women to be sober, to love their husbands, to love their children,  Tit 2:5  To be discreet, chaste, keepers at home, good, obedient to their own husbands, that the word of God be not blasphemed. </vt:lpstr>
      <vt:lpstr>Paid Ministry?</vt:lpstr>
      <vt:lpstr>Luk 10:3  Go! Behold, I send you forth as lambs among wolves.  Luk 10:4  Carry neither purse nor bag nor sandals. And greet no one by the way.  Luk 10:5  And into whatever house you enter, first say, Peace to this house.  Luk 10:6  And if a son of peace is there, your peace shall rest on it. If not, it shall return to you,  Luk 10:7  And remain in the same house, eating and drinking the things shared by them; for the laborer is worthy of his hire. Do not move from house to house.  Luk 10:8  And into whatever city you enter, and they receive you, eat such things as are set before you. </vt:lpstr>
      <vt:lpstr>  1Co 16:1  Now concerning the collection for the saints, as I gave order to the churches of Galatia, so also do ye.  1Co 16:2  Upon the first day of the week let each one of you lay by him in store, as he may prosper, that no collections be made when I come. </vt:lpstr>
      <vt:lpstr>Act 20:7  And upon the first day of the week, when we were gathered together to break bread, Paul discoursed with them, intending to depart on the morrow; and prolonged his speech until midnight. </vt:lpstr>
      <vt:lpstr> 2Co 9:7  Each one, as he purposes in his heart, let him give; not of grief, or of necessity, for God loves a cheerful giver. </vt:lpstr>
      <vt:lpstr>  1Th 2:8  So affectionately longing for you, we were willing to have imparted to you, not only the gospel of God, but also our own souls, because you have become beloved to us.  1Th 2:9  For, brothers, you remember our labor and toil. For laboring night and day in order not to put a burden on any one of you, we preached the gospel of God to you. </vt:lpstr>
      <vt:lpstr>  2Co 12:13  For what is it in which you were inferior to the rest of the churches, except that I myself did not burden you? Forgive me this wrong.  2Co 12:14  Behold, a third time I am ready to come to you. And I will not burden you, for I do not seek your things, but you. For the children ought not to lay up treasure for the parents, but the parents for the children.  2Co 12:15  And I will very gladly spend and be spent for your souls, even if loving you more and more, I am loved the less. </vt:lpstr>
      <vt:lpstr> </vt:lpstr>
      <vt:lpstr>  Act 18:1  And after these things Paul departed from Athens and came to Corinth.  Act 18:2  And finding a certain Jew named Aquila, born in Pontus, lately come from Italy with his wife Priscilla (because Claudius had commanded all Jews to depart from Rome) Paul came to them.  Act 18:3  And because he was of the same trade, he stayed and worked with them; for they were tentmakers by occupation. </vt:lpstr>
      <vt:lpstr>  1Co 4:11  Even until this present hour we both hunger and thirst and are naked and are buffeted and have no certain dwelling place.  1Co 4:12  And we labor, working with our own hands. Being reviled, we bless; being persecuted, we suffer it; </vt:lpstr>
      <vt:lpstr>     1Co 9:7  Who serves as a soldier at his own wages at any time? Who plants a vineyard and does not eat of its fruit? Or who feeds a flock and does not partake of the milk of the flock?  1Co 9:8  Do I say these things according to man? Or does not the Law say the same also?  1Co 9:9  For it is written in the Law of Moses, "You shall not muzzle an ox threshing grain." Does God take care for oxen?  1Co 9:10  Or does He say it altogether for our sakes? It was written for us, so that he who plows should plow in hope, and so that he who threshes in hope should be partaker of his hope.  1Co 9:11  If we have sown to you spiritual things, is it a great thing if we shall reap your carnal things?   </vt:lpstr>
      <vt:lpstr>1Co 9:12  If others have a share of this authority over you, rather should not we? But we have not used this authority, but we endured all things lest we should hinder the gospel of Christ.  1Co 9:13  Do you not know that those who minister about holy things live of the things of the temple? And those attending the altar are partakers with the altar.  1Co 9:14  Even so, the Lord ordained those announcing the gospel to live from the gospel.  1Co 9:15  But I have used none of these things, nor have I written these things that it should be done so to me; for it is good for me rather to die than that anyone nullify my glorying.</vt:lpstr>
      <vt:lpstr>  1Co 9:16  For though I preach the gospel, no glory is to me. For necessity is laid on me; yea, woe is to me if I do not preach the gospel!  1Co 9:17  For if I do this thing willingly, I have a reward; but if against my will, I am entrusted with a stewardship.  1Co 9:18  What then is my reward? That when I preach the gospel I may make the gospel of Christ without charge, that I may not abuse my authority in the gospel.  1Co 9:19  For though I am free from all, yet I have made myself servant to all, so that I might gain the more.</vt:lpstr>
      <vt:lpstr>2Co 11:9  And being present with you, and in need, I was not a burden to anyone. For the brothers from Macedonia made up completely my need. And in every way I have kept myself from being burdensome to you, and I will keep myself. </vt:lpstr>
      <vt:lpstr>1Pe 2:9  But you are a chosen generation, a royal priesthood, a holy nation, a people for possession, so that you might speak of the praises of Him who has called you out of darkness into His marvelous light; </vt:lpstr>
      <vt:lpstr> Php 1:27  Only let your conduct be as becomes the gospel of Christ, so that whether I come and see you, or else am absent, I may hear of your affairs, that you stand fast in one spirit, striving together with one mind for the faith of the gospel, </vt:lpstr>
      <vt:lpstr>  Php 2:1  If there is therefore any encouragement in Christ, if any comfort of love, if any fellowship of the Spirit, if any tendernesses and mercies,  Php 2:2  then fulfill my joy, that you may be like-minded, having the same love, being of one accord and of one mind. </vt:lpstr>
      <vt:lpstr> 1Pe 3:8  And finally, all be of one mind, having compassion on one another, loving the brothers, tenderhearted, friendly. </vt:lpstr>
      <vt:lpstr> Truth is a package deal – not just doctrinal purity, but includes moral and attitude purity.    Most times in scripture, truth relates to morals and attitudes more than what we know.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6</cp:revision>
  <dcterms:created xsi:type="dcterms:W3CDTF">2012-05-09T18:42:23Z</dcterms:created>
  <dcterms:modified xsi:type="dcterms:W3CDTF">2012-07-26T20:11:48Z</dcterms:modified>
</cp:coreProperties>
</file>