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4" r:id="rId19"/>
    <p:sldId id="276" r:id="rId20"/>
    <p:sldId id="275" r:id="rId21"/>
    <p:sldId id="273" r:id="rId22"/>
    <p:sldId id="277" r:id="rId23"/>
    <p:sldId id="278" r:id="rId24"/>
    <p:sldId id="279" r:id="rId25"/>
    <p:sldId id="280" r:id="rId26"/>
    <p:sldId id="282" r:id="rId27"/>
    <p:sldId id="281" r:id="rId28"/>
    <p:sldId id="283" r:id="rId29"/>
    <p:sldId id="284" r:id="rId30"/>
    <p:sldId id="285" r:id="rId31"/>
    <p:sldId id="286" r:id="rId32"/>
    <p:sldId id="287" r:id="rId33"/>
    <p:sldId id="288" r:id="rId34"/>
    <p:sldId id="289" r:id="rId35"/>
    <p:sldId id="290" r:id="rId36"/>
    <p:sldId id="291" r:id="rId37"/>
    <p:sldId id="292" r:id="rId38"/>
    <p:sldId id="306" r:id="rId39"/>
    <p:sldId id="319" r:id="rId40"/>
    <p:sldId id="294" r:id="rId41"/>
    <p:sldId id="311" r:id="rId42"/>
    <p:sldId id="293" r:id="rId43"/>
    <p:sldId id="320" r:id="rId44"/>
    <p:sldId id="321" r:id="rId45"/>
    <p:sldId id="315" r:id="rId46"/>
    <p:sldId id="295" r:id="rId47"/>
    <p:sldId id="296" r:id="rId48"/>
    <p:sldId id="297" r:id="rId49"/>
    <p:sldId id="298" r:id="rId50"/>
    <p:sldId id="299" r:id="rId51"/>
    <p:sldId id="300" r:id="rId52"/>
    <p:sldId id="310" r:id="rId53"/>
    <p:sldId id="301" r:id="rId54"/>
    <p:sldId id="302" r:id="rId55"/>
    <p:sldId id="303" r:id="rId56"/>
    <p:sldId id="305" r:id="rId57"/>
    <p:sldId id="304" r:id="rId58"/>
    <p:sldId id="307" r:id="rId59"/>
    <p:sldId id="316" r:id="rId60"/>
    <p:sldId id="308" r:id="rId61"/>
    <p:sldId id="312" r:id="rId62"/>
    <p:sldId id="309" r:id="rId63"/>
    <p:sldId id="313" r:id="rId64"/>
    <p:sldId id="314" r:id="rId65"/>
    <p:sldId id="317" r:id="rId66"/>
    <p:sldId id="318" r:id="rId67"/>
  </p:sldIdLst>
  <p:sldSz cx="9144000" cy="6858000" type="screen4x3"/>
  <p:notesSz cx="6858000" cy="9144000"/>
  <p:defaultTextStyle>
    <a:defPPr>
      <a:defRPr lang="en-NZ"/>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BAED5EE9-F75B-46FF-BA9A-A5F0307C53F3}"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975BF9ED-04D2-4003-9F0D-8F4A40D5887E}"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9B68043C-B9E2-4DAF-BF18-29A4FC996AE7}"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498C22EF-2D6E-45CB-A02B-A421E1CF6F00}"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87856855-1E69-4B48-8F78-7AD43967547B}"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67F2FE9B-337C-4DA0-8CF1-530F974B0EF9}"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5A748A08-8EEB-4006-84E8-9C81EAC5BA52}"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7568A11E-CCE8-4FFE-9E74-D8A717821DB0}"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2CB39204-287F-4EB0-A815-C3AC4DA7F505}"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B3409EC3-CAEE-4CBA-B0DE-2E2F2E4CBC4A}"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46914091-0F23-45FA-8820-2500E4612252}"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CE01EBC-91A7-4E80-84A4-B53B97234188}"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NZ" sz="6000">
                <a:latin typeface="Forte" pitchFamily="66" charset="0"/>
              </a:rPr>
              <a:t>Fellowship and Baptism</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NZ" sz="3200" b="1"/>
              <a:t>1Co 13:1</a:t>
            </a:r>
            <a:r>
              <a:rPr lang="en-NZ" sz="3200"/>
              <a:t>  If I speak with the tongues of men and of angels, but have not love, I am become sounding brass, or a clanging cymbal. </a:t>
            </a:r>
            <a:br>
              <a:rPr lang="en-NZ" sz="3200"/>
            </a:br>
            <a:r>
              <a:rPr lang="en-NZ" sz="3200"/>
              <a:t>1Co 13:2  And if I have </a:t>
            </a:r>
            <a:r>
              <a:rPr lang="en-NZ" sz="3200" i="1"/>
              <a:t>the gift of</a:t>
            </a:r>
            <a:r>
              <a:rPr lang="en-NZ" sz="3200"/>
              <a:t> prophecy, and know all mysteries and all knowledge; and if I have all faith, so as to remove mountains, but have not love, I am nothing.</a:t>
            </a:r>
            <a:r>
              <a:rPr lang="en-NZ" sz="4000"/>
              <a:t> </a:t>
            </a:r>
          </a:p>
        </p:txBody>
      </p:sp>
      <p:sp>
        <p:nvSpPr>
          <p:cNvPr id="11267" name="Rectangle 3"/>
          <p:cNvSpPr>
            <a:spLocks noGrp="1" noChangeArrowheads="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4000" b="1"/>
              <a:t>2Co 6:14</a:t>
            </a:r>
            <a:r>
              <a:rPr lang="en-NZ" sz="4000"/>
              <a:t>  Be not unequally yoked with unbelievers: for what fellowship have righteousness and iniquity? or what communion hath light with darkness? </a:t>
            </a:r>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NZ" sz="4000" b="1"/>
              <a:t>Jas 4:4</a:t>
            </a:r>
            <a:r>
              <a:rPr lang="en-NZ" sz="4000"/>
              <a:t>  Adulterers and adulteresses! Do you not know that the friendship of the world is enmity </a:t>
            </a:r>
            <a:r>
              <a:rPr lang="en-NZ" sz="4000" i="1"/>
              <a:t>with</a:t>
            </a:r>
            <a:r>
              <a:rPr lang="en-NZ" sz="4000"/>
              <a:t> God? Therefore whoever desires to be a friend of the world is the enemy of God. </a:t>
            </a:r>
          </a:p>
        </p:txBody>
      </p:sp>
      <p:sp>
        <p:nvSpPr>
          <p:cNvPr id="13315" name="Rectangle 3"/>
          <p:cNvSpPr>
            <a:spLocks noGrp="1" noChangeArrowheads="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NZ" sz="6000" b="1"/>
              <a:t>Amo 3:3</a:t>
            </a:r>
            <a:r>
              <a:rPr lang="en-NZ" sz="6000"/>
              <a:t>  Can two walk together unless they are agreed?</a:t>
            </a:r>
            <a:r>
              <a:rPr lang="en-NZ" sz="4000"/>
              <a:t> </a:t>
            </a:r>
          </a:p>
        </p:txBody>
      </p:sp>
      <p:sp>
        <p:nvSpPr>
          <p:cNvPr id="14339" name="Rectangle 3"/>
          <p:cNvSpPr>
            <a:spLocks noGrp="1" noChangeArrowheads="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sz="4800"/>
              <a:t>Eph 5:11  And have no fellowship with the unfruitful works of darkness, but rather reprove </a:t>
            </a:r>
            <a:r>
              <a:rPr lang="en-NZ" sz="4800" i="1"/>
              <a:t>them</a:t>
            </a:r>
            <a:r>
              <a:rPr lang="en-NZ" sz="4800"/>
              <a:t>.</a:t>
            </a:r>
            <a:r>
              <a:rPr lang="en-NZ" sz="4000"/>
              <a:t> </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sz="4000" b="1"/>
              <a:t>Gal 2:9</a:t>
            </a:r>
            <a:r>
              <a:rPr lang="en-NZ" sz="4000"/>
              <a:t>  and knowing the grace given to me, James, and Cephas, and John, who seemed to be pillars, gave right hands of fellowship to Barnabas and me, that we </a:t>
            </a:r>
            <a:r>
              <a:rPr lang="en-NZ" sz="4000" i="1"/>
              <a:t>go</a:t>
            </a:r>
            <a:r>
              <a:rPr lang="en-NZ" sz="4000"/>
              <a:t> to the nations, but they to the circumcision. </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sz="3200"/>
              <a:t>1Jn 1:6  If we say that we have fellowship with Him and walk in darkness, we lie and do not practice the truth. </a:t>
            </a:r>
            <a:br>
              <a:rPr lang="en-NZ" sz="3200"/>
            </a:br>
            <a:r>
              <a:rPr lang="en-NZ" sz="3200"/>
              <a:t>1Jn 1:7  But if we walk in the light, as He is in the light, we have fellowship with one another, and the blood of Jesus Christ His Son cleanses us from all sin. </a:t>
            </a:r>
            <a:br>
              <a:rPr lang="en-NZ" sz="3200"/>
            </a:br>
            <a:r>
              <a:rPr lang="en-NZ" sz="3200"/>
              <a:t>1Jn 1:8  If we say that we have no sin, we deceive ourselves, and the truth is not in us.</a:t>
            </a:r>
            <a:r>
              <a:rPr lang="en-NZ" sz="4000"/>
              <a:t> </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4000"/>
              <a:t>Rev 18:4  And I heard another voice from heaven, saying, Come out of her, my people, that ye be not partakers of her sins, and that ye receive not of her plagues. </a:t>
            </a:r>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8000">
                <a:latin typeface="Forte" pitchFamily="66" charset="0"/>
                <a:cs typeface="Aharoni" pitchFamily="2" charset="-79"/>
              </a:rPr>
              <a:t>Dis - fellowship</a:t>
            </a:r>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NZ" sz="4000"/>
              <a:t>1Ti 1:19  Holding faith, and a good conscience; which some having put away concerning faith have made shipwreck: </a:t>
            </a:r>
            <a:br>
              <a:rPr lang="en-NZ" sz="4000"/>
            </a:br>
            <a:r>
              <a:rPr lang="en-NZ" sz="4000"/>
              <a:t>1Ti 1:20  Of whom is Hymenaeus and Alexander; whom I have delivered unto Satan, that they may learn not to blaspheme. </a:t>
            </a:r>
          </a:p>
        </p:txBody>
      </p:sp>
      <p:sp>
        <p:nvSpPr>
          <p:cNvPr id="22531" name="Rectangle 3"/>
          <p:cNvSpPr>
            <a:spLocks noGrp="1" noChangeArrowheads="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NZ" sz="3600"/>
              <a:t>Act 2:41  Then those who gladly received his word were baptized. And the same day there were added about three thousand souls. </a:t>
            </a:r>
            <a:br>
              <a:rPr lang="en-NZ" sz="3600"/>
            </a:br>
            <a:r>
              <a:rPr lang="en-NZ" sz="3600" b="1"/>
              <a:t>Act 2:42</a:t>
            </a:r>
            <a:r>
              <a:rPr lang="en-NZ" sz="3600"/>
              <a:t>  And they were continuing steadfastly in the apostles' doctrine, and in fellowship and in the breaking of the loaves, and in prayers.</a:t>
            </a:r>
            <a:r>
              <a:rPr lang="en-NZ" sz="4000"/>
              <a:t> </a:t>
            </a:r>
          </a:p>
        </p:txBody>
      </p:sp>
      <p:sp>
        <p:nvSpPr>
          <p:cNvPr id="3075" name="Rectangle 3"/>
          <p:cNvSpPr>
            <a:spLocks noGrp="1" noChangeArrowheads="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2Ti 2:16  But shun profane </a:t>
            </a:r>
            <a:r>
              <a:rPr lang="en-NZ" sz="3600" i="1"/>
              <a:t>and</a:t>
            </a:r>
            <a:r>
              <a:rPr lang="en-NZ" sz="3600"/>
              <a:t> vain babblings: for they will increase unto more ungodliness. </a:t>
            </a:r>
            <a:br>
              <a:rPr lang="en-NZ" sz="3600"/>
            </a:br>
            <a:r>
              <a:rPr lang="en-NZ" sz="3600" b="1"/>
              <a:t>2Ti 2:17</a:t>
            </a:r>
            <a:r>
              <a:rPr lang="en-NZ" sz="3600"/>
              <a:t>  And their word will eat as doth a canker: of whom is Hymenaeus and Philetus; </a:t>
            </a:r>
            <a:br>
              <a:rPr lang="en-NZ" sz="3600"/>
            </a:br>
            <a:r>
              <a:rPr lang="en-NZ" sz="3600"/>
              <a:t>2Ti 2:18  Who concerning the truth have erred, saying that the resurrection is past already; and overthrow the faith of some.</a:t>
            </a:r>
            <a:r>
              <a:rPr lang="en-NZ" sz="4000"/>
              <a:t>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2000" b="1"/>
              <a:t/>
            </a:r>
            <a:br>
              <a:rPr lang="en-NZ" sz="2000" b="1"/>
            </a:br>
            <a:r>
              <a:rPr lang="en-NZ" sz="2000" b="1"/>
              <a:t/>
            </a:r>
            <a:br>
              <a:rPr lang="en-NZ" sz="2000" b="1"/>
            </a:br>
            <a:r>
              <a:rPr lang="en-NZ" sz="2000" b="1"/>
              <a:t/>
            </a:r>
            <a:br>
              <a:rPr lang="en-NZ" sz="2000" b="1"/>
            </a:br>
            <a:r>
              <a:rPr lang="en-NZ" sz="2000" b="1"/>
              <a:t>1Co 5:1</a:t>
            </a:r>
            <a:r>
              <a:rPr lang="en-NZ" sz="2000"/>
              <a:t>  It is reported commonly </a:t>
            </a:r>
            <a:r>
              <a:rPr lang="en-NZ" sz="2000" i="1"/>
              <a:t>that there is</a:t>
            </a:r>
            <a:r>
              <a:rPr lang="en-NZ" sz="2000"/>
              <a:t> fornication among you, and such fornication as is not so much as named among the Gentiles, that one should have his father's wife. </a:t>
            </a:r>
            <a:br>
              <a:rPr lang="en-NZ" sz="2000"/>
            </a:br>
            <a:r>
              <a:rPr lang="en-NZ" sz="2000"/>
              <a:t>1Co 5:2  And ye are puffed up, and have not rather mourned, that he that hath done this deed might be taken away from among you. </a:t>
            </a:r>
            <a:br>
              <a:rPr lang="en-NZ" sz="2000"/>
            </a:br>
            <a:r>
              <a:rPr lang="en-NZ" sz="2000"/>
              <a:t>1Co 5:3  For I verily, as absent in body, but present in spirit, have judged already, as though I were present, </a:t>
            </a:r>
            <a:r>
              <a:rPr lang="en-NZ" sz="2000" i="1"/>
              <a:t>concerning</a:t>
            </a:r>
            <a:r>
              <a:rPr lang="en-NZ" sz="2000"/>
              <a:t> him that hath so done this deed, </a:t>
            </a:r>
            <a:br>
              <a:rPr lang="en-NZ" sz="2000"/>
            </a:br>
            <a:r>
              <a:rPr lang="en-NZ" sz="2000"/>
              <a:t>1Co 5:4  In the name of our Lord Jesus Christ, when ye are gathered together, and my spirit, with the power of our Lord Jesus Christ, </a:t>
            </a:r>
            <a:br>
              <a:rPr lang="en-NZ" sz="2000"/>
            </a:br>
            <a:r>
              <a:rPr lang="en-NZ" sz="2000"/>
              <a:t>1Co 5:5  To deliver such an one unto Satan for the destruction of the flesh, that the spirit may be saved in the day of the Lord Jesus. </a:t>
            </a:r>
            <a:br>
              <a:rPr lang="en-NZ" sz="2000"/>
            </a:br>
            <a:r>
              <a:rPr lang="en-NZ" sz="2000"/>
              <a:t>1Co 5:6  Your glorying </a:t>
            </a:r>
            <a:r>
              <a:rPr lang="en-NZ" sz="2000" i="1"/>
              <a:t>is</a:t>
            </a:r>
            <a:r>
              <a:rPr lang="en-NZ" sz="2000"/>
              <a:t> not good. Know ye not that a little leaven leaveneth the whole lump? </a:t>
            </a:r>
            <a:br>
              <a:rPr lang="en-NZ" sz="2000"/>
            </a:br>
            <a:r>
              <a:rPr lang="en-NZ" sz="2000"/>
              <a:t>1Co 5:7  Purge out therefore the old leaven, that ye may be a new lump, as ye are unleavened. For even Christ our passover is sacrificed for us:</a:t>
            </a:r>
            <a:r>
              <a:rPr lang="en-NZ" sz="4000"/>
              <a:t> </a:t>
            </a:r>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
            </a:r>
            <a:br>
              <a:rPr lang="en-NZ" sz="4000" b="1"/>
            </a:br>
            <a:r>
              <a:rPr lang="en-NZ" sz="4000" b="1"/>
              <a:t/>
            </a:r>
            <a:br>
              <a:rPr lang="en-NZ" sz="4000" b="1"/>
            </a:br>
            <a:r>
              <a:rPr lang="en-NZ" sz="4000" b="1"/>
              <a:t>1Jn 4:3</a:t>
            </a:r>
            <a:r>
              <a:rPr lang="en-NZ" sz="4000"/>
              <a:t>  and every spirit that does not confess that Jesus Christ has come in </a:t>
            </a:r>
            <a:r>
              <a:rPr lang="en-NZ" sz="4000" i="1"/>
              <a:t>the</a:t>
            </a:r>
            <a:r>
              <a:rPr lang="en-NZ" sz="4000"/>
              <a:t> flesh is not of God. And this is the antichrist you heard is coming, and even now is already in the world. </a:t>
            </a:r>
            <a:br>
              <a:rPr lang="en-NZ" sz="4000"/>
            </a:br>
            <a:r>
              <a:rPr lang="en-NZ" sz="4000"/>
              <a:t/>
            </a:r>
            <a:br>
              <a:rPr lang="en-NZ" sz="4000"/>
            </a:br>
            <a:r>
              <a:rPr lang="en-NZ" sz="4000"/>
              <a:t/>
            </a:r>
            <a:br>
              <a:rPr lang="en-NZ" sz="4000"/>
            </a:br>
            <a:endParaRPr lang="en-NZ" sz="4000"/>
          </a:p>
        </p:txBody>
      </p:sp>
      <p:sp>
        <p:nvSpPr>
          <p:cNvPr id="23555" name="Rectangle 3"/>
          <p:cNvSpPr>
            <a:spLocks noGrp="1" noChangeArrowheads="1"/>
          </p:cNvSpPr>
          <p:nvPr>
            <p:ph type="subTitle"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2Jn 1:7  For many deceivers have entered into the world, who do not confess Jesus Christ coming in </a:t>
            </a:r>
            <a:r>
              <a:rPr lang="en-NZ" sz="2400" i="1"/>
              <a:t>the</a:t>
            </a:r>
            <a:r>
              <a:rPr lang="en-NZ" sz="2400"/>
              <a:t> flesh. This is the deceiver and the anti-christ. </a:t>
            </a:r>
            <a:br>
              <a:rPr lang="en-NZ" sz="2400"/>
            </a:br>
            <a:r>
              <a:rPr lang="en-NZ" sz="2400"/>
              <a:t>2Jn 1:8  Look to yourselves, so that we may not lose those things which we worked out, but that we may receive a full reward. </a:t>
            </a:r>
            <a:br>
              <a:rPr lang="en-NZ" sz="2400"/>
            </a:br>
            <a:r>
              <a:rPr lang="en-NZ" sz="2400"/>
              <a:t>2Jn 1:9  Everyone transgressing and not abiding in the doctrine of Christ does not have God. He who abides in the doctrine of Christ, he has both the Father and the Son. </a:t>
            </a:r>
            <a:br>
              <a:rPr lang="en-NZ" sz="2400"/>
            </a:br>
            <a:r>
              <a:rPr lang="en-NZ" sz="2400"/>
              <a:t>2Jn 1:10  If anyone comes to you and does not bring this doctrine, do not receive him into </a:t>
            </a:r>
            <a:r>
              <a:rPr lang="en-NZ" sz="2400" i="1"/>
              <a:t>your</a:t>
            </a:r>
            <a:r>
              <a:rPr lang="en-NZ" sz="2400"/>
              <a:t> house, nor speak a greeting to him. </a:t>
            </a:r>
            <a:br>
              <a:rPr lang="en-NZ" sz="2400"/>
            </a:br>
            <a:r>
              <a:rPr lang="en-NZ" sz="2400"/>
              <a:t>2Jn 1:11  For he who speaks a greeting to him is partaker of his evil deeds.</a:t>
            </a:r>
            <a:r>
              <a:rPr lang="en-NZ" sz="4000"/>
              <a:t> </a:t>
            </a:r>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NZ" sz="8000">
                <a:latin typeface="Forte" pitchFamily="66" charset="0"/>
              </a:rPr>
              <a:t>Jesus’ model</a:t>
            </a:r>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NZ" sz="4800" b="1"/>
              <a:t>Mat 14:26</a:t>
            </a:r>
            <a:r>
              <a:rPr lang="en-NZ" sz="4800"/>
              <a:t>  And when the disciples saw Him walking on the sea, they were troubled, saying, It is a phantom! And they cried out for fear.</a:t>
            </a:r>
            <a:r>
              <a:rPr lang="en-NZ" sz="4000"/>
              <a:t> </a:t>
            </a:r>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Mar 9:31  For He taught His disciples and said to them, The Son of Man is delivered into </a:t>
            </a:r>
            <a:r>
              <a:rPr lang="en-NZ" sz="2800" i="1"/>
              <a:t>the</a:t>
            </a:r>
            <a:r>
              <a:rPr lang="en-NZ" sz="2800"/>
              <a:t> hands of men, and they shall kill him. And after He is killed, He shall rise the third day. </a:t>
            </a:r>
            <a:br>
              <a:rPr lang="en-NZ" sz="2800"/>
            </a:br>
            <a:r>
              <a:rPr lang="en-NZ" sz="2800"/>
              <a:t>Mar 9:32  But they did not understand that saying and were afraid to ask Him. </a:t>
            </a:r>
            <a:br>
              <a:rPr lang="en-NZ" sz="2800"/>
            </a:br>
            <a:r>
              <a:rPr lang="en-NZ" sz="2800"/>
              <a:t>Mar 9:33  And He came to Capernaum. And being in the house, He asked them, What was it that you disputed among yourselves in the way? </a:t>
            </a:r>
            <a:br>
              <a:rPr lang="en-NZ" sz="2800"/>
            </a:br>
            <a:r>
              <a:rPr lang="en-NZ" sz="2800" b="1"/>
              <a:t>Mar 9:34</a:t>
            </a:r>
            <a:r>
              <a:rPr lang="en-NZ" sz="2800"/>
              <a:t>  But they were silent. For in the way they had disputed among themselves who </a:t>
            </a:r>
            <a:r>
              <a:rPr lang="en-NZ" sz="2800" i="1"/>
              <a:t>was</a:t>
            </a:r>
            <a:r>
              <a:rPr lang="en-NZ" sz="2800"/>
              <a:t> the greatest.</a:t>
            </a:r>
            <a:r>
              <a:rPr lang="en-NZ" sz="4000"/>
              <a:t> </a:t>
            </a:r>
          </a:p>
        </p:txBody>
      </p:sp>
      <p:sp>
        <p:nvSpPr>
          <p:cNvPr id="28675" name="Rectangle 3"/>
          <p:cNvSpPr>
            <a:spLocks noGrp="1" noChangeArrowheads="1"/>
          </p:cNvSpPr>
          <p:nvPr>
            <p:ph type="subTitle"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lstStyle/>
          <a:p>
            <a:r>
              <a:rPr lang="en-NZ" sz="1800"/>
              <a:t/>
            </a:r>
            <a:br>
              <a:rPr lang="en-NZ" sz="1800"/>
            </a:br>
            <a:r>
              <a:rPr lang="en-NZ" sz="1800"/>
              <a:t/>
            </a:r>
            <a:br>
              <a:rPr lang="en-NZ" sz="1800"/>
            </a:br>
            <a:r>
              <a:rPr lang="en-NZ" sz="1800"/>
              <a:t/>
            </a:r>
            <a:br>
              <a:rPr lang="en-NZ" sz="1800"/>
            </a:br>
            <a:r>
              <a:rPr lang="en-NZ" sz="1800"/>
              <a:t/>
            </a:r>
            <a:br>
              <a:rPr lang="en-NZ" sz="1800"/>
            </a:br>
            <a:r>
              <a:rPr lang="en-NZ" sz="1800"/>
              <a:t>Luk 22:15  And he said unto them, With desire I have desired to eat this passover with you before I suffer: </a:t>
            </a:r>
            <a:br>
              <a:rPr lang="en-NZ" sz="1800"/>
            </a:br>
            <a:r>
              <a:rPr lang="en-NZ" sz="1800"/>
              <a:t>Luk 22:16  for I say unto you, I will not eat it, until it be fulfilled in the kingdom of God. </a:t>
            </a:r>
            <a:br>
              <a:rPr lang="en-NZ" sz="1800"/>
            </a:br>
            <a:r>
              <a:rPr lang="en-NZ" sz="1800"/>
              <a:t>Luk 22:17  And he received a cup, and when he had given thanks, he said, Take this, and divide it among yourselves: </a:t>
            </a:r>
            <a:br>
              <a:rPr lang="en-NZ" sz="1800"/>
            </a:br>
            <a:r>
              <a:rPr lang="en-NZ" sz="1800"/>
              <a:t>Luk 22:18  for I say unto you, I will not drink from henceforth of the fruit of the vine, until the kingdom of God shall come. </a:t>
            </a:r>
            <a:br>
              <a:rPr lang="en-NZ" sz="1800"/>
            </a:br>
            <a:r>
              <a:rPr lang="en-NZ" sz="1800"/>
              <a:t>Luk 22:19  And he took bread, and when he had given thanks, he brake it, and gave to them, saying, This is my body which is given for you: this do in remembrance of me. </a:t>
            </a:r>
            <a:br>
              <a:rPr lang="en-NZ" sz="1800"/>
            </a:br>
            <a:r>
              <a:rPr lang="en-NZ" sz="1800"/>
              <a:t>Luk 22:20  And the cup in like manner after supper, saying, This cup is the new covenant in my blood, </a:t>
            </a:r>
            <a:r>
              <a:rPr lang="en-NZ" sz="1800" i="1"/>
              <a:t>even</a:t>
            </a:r>
            <a:r>
              <a:rPr lang="en-NZ" sz="1800"/>
              <a:t> that which is poured out for you. </a:t>
            </a:r>
            <a:br>
              <a:rPr lang="en-NZ" sz="1800"/>
            </a:br>
            <a:r>
              <a:rPr lang="en-NZ" sz="1800"/>
              <a:t>Luk 22:21  But behold, the hand of him that betrayeth me is with me on the table. </a:t>
            </a:r>
            <a:br>
              <a:rPr lang="en-NZ" sz="1800"/>
            </a:br>
            <a:r>
              <a:rPr lang="en-NZ" sz="1800"/>
              <a:t>Luk 22:22  For the Son of man indeed goeth, as it hath been determined: but woe unto that man through whom he is betrayed! </a:t>
            </a:r>
            <a:br>
              <a:rPr lang="en-NZ" sz="1800"/>
            </a:br>
            <a:r>
              <a:rPr lang="en-NZ" sz="1800"/>
              <a:t>Luk 22:23  And they began to question among themselves, which of them it was that should do this thing. </a:t>
            </a:r>
            <a:br>
              <a:rPr lang="en-NZ" sz="1800"/>
            </a:br>
            <a:r>
              <a:rPr lang="en-NZ" sz="1800" b="1"/>
              <a:t>Luk 22:24</a:t>
            </a:r>
            <a:r>
              <a:rPr lang="en-NZ" sz="1800"/>
              <a:t>  And there arose also a contention among them, which of them is accounted to be greatest.</a:t>
            </a:r>
            <a:r>
              <a:rPr lang="en-NZ" sz="4000"/>
              <a:t> </a:t>
            </a:r>
          </a:p>
        </p:txBody>
      </p:sp>
      <p:sp>
        <p:nvSpPr>
          <p:cNvPr id="27651" name="Rectangle 3"/>
          <p:cNvSpPr>
            <a:spLocks noGrp="1" noChangeArrowheads="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Joh 12:4  But Judas Iscariot, one of his disciples, which should betray him, saith, </a:t>
            </a:r>
            <a:br>
              <a:rPr lang="en-NZ" sz="3600"/>
            </a:br>
            <a:r>
              <a:rPr lang="en-NZ" sz="3600"/>
              <a:t>Joh 12:5  Why was not this ointment sold for three hundred pence, and given to the poor? </a:t>
            </a:r>
            <a:br>
              <a:rPr lang="en-NZ" sz="3600"/>
            </a:br>
            <a:r>
              <a:rPr lang="en-NZ" sz="3600" b="1"/>
              <a:t>Joh 12:6</a:t>
            </a:r>
            <a:r>
              <a:rPr lang="en-NZ" sz="3600"/>
              <a:t>  Now this he said, not because he cared for the poor; but because he was a thief, and having the bag took away what was put therein.</a:t>
            </a:r>
            <a:r>
              <a:rPr lang="en-NZ" sz="4000"/>
              <a:t> </a:t>
            </a:r>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NZ" sz="2800"/>
              <a:t>Mat 18:15  And if thy brother sin against thee, go, shew him his fault between thee and him alone: if he hear thee, thou hast gained thy brother. </a:t>
            </a:r>
            <a:br>
              <a:rPr lang="en-NZ" sz="2800"/>
            </a:br>
            <a:r>
              <a:rPr lang="en-NZ" sz="2800"/>
              <a:t>Mat 18:16  But if he hear </a:t>
            </a:r>
            <a:r>
              <a:rPr lang="en-NZ" sz="2800" i="1"/>
              <a:t>thee</a:t>
            </a:r>
            <a:r>
              <a:rPr lang="en-NZ" sz="2800"/>
              <a:t> not, take with thee one or two more, that at the mouth of two witnesses or three every word may be established. </a:t>
            </a:r>
            <a:br>
              <a:rPr lang="en-NZ" sz="2800"/>
            </a:br>
            <a:r>
              <a:rPr lang="en-NZ" sz="2800"/>
              <a:t>Mat 18:17  And if he refuse to hear them, tell it unto the church: and if he refuse to hear the church also, let him be unto thee as the Gentile and the publican.</a:t>
            </a:r>
            <a:r>
              <a:rPr lang="en-NZ" sz="4000"/>
              <a:t> </a:t>
            </a:r>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NZ" sz="6000"/>
              <a:t>Fellowship = Partnership (Greek)</a:t>
            </a:r>
          </a:p>
        </p:txBody>
      </p:sp>
      <p:sp>
        <p:nvSpPr>
          <p:cNvPr id="4099" name="Rectangle 3"/>
          <p:cNvSpPr>
            <a:spLocks noGrp="1" noChangeArrowheads="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NZ"/>
              <a:t>Context of Matt 18 is about restoration and reconciliation.</a:t>
            </a:r>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179388" y="2130425"/>
            <a:ext cx="8713787" cy="1470025"/>
          </a:xfrm>
        </p:spPr>
        <p:txBody>
          <a:bodyPr/>
          <a:lstStyle/>
          <a:p>
            <a:r>
              <a:rPr lang="en-NZ" sz="2000"/>
              <a:t>Mat 18:21  Then came Peter, and said to him, Lord, how oft shall my brother sin against me, and I forgive him? until seven times? </a:t>
            </a:r>
            <a:br>
              <a:rPr lang="en-NZ" sz="2000"/>
            </a:br>
            <a:r>
              <a:rPr lang="en-NZ" sz="2000" b="1"/>
              <a:t>Mat 18:22</a:t>
            </a:r>
            <a:r>
              <a:rPr lang="en-NZ" sz="2000"/>
              <a:t>  Jesus saith unto him, I say not unto thee, Until seven times; but, Until seventy times seven. </a:t>
            </a:r>
            <a:br>
              <a:rPr lang="en-NZ" sz="2000"/>
            </a:br>
            <a:r>
              <a:rPr lang="en-NZ" sz="2000"/>
              <a:t>Mat 18:23  Therefore is the kingdom of heaven likened unto a certain king, which would make a reckoning with his servants. </a:t>
            </a:r>
            <a:br>
              <a:rPr lang="en-NZ" sz="2000"/>
            </a:br>
            <a:r>
              <a:rPr lang="en-NZ" sz="2000"/>
              <a:t>Mat 18:24  And when he had begun to reckon, one was brought unto him, which owed him ten thousand talents. </a:t>
            </a:r>
            <a:br>
              <a:rPr lang="en-NZ" sz="2000"/>
            </a:br>
            <a:r>
              <a:rPr lang="en-NZ" sz="2000"/>
              <a:t>Mat 18:25  But forasmuch as he had not </a:t>
            </a:r>
            <a:r>
              <a:rPr lang="en-NZ" sz="2000" i="1"/>
              <a:t>wherewith</a:t>
            </a:r>
            <a:r>
              <a:rPr lang="en-NZ" sz="2000"/>
              <a:t> to pay, his lord commanded him to be sold, and his wife, and children, and all that he had, and payment to be made. </a:t>
            </a:r>
            <a:br>
              <a:rPr lang="en-NZ" sz="2000"/>
            </a:br>
            <a:r>
              <a:rPr lang="en-NZ" sz="2000"/>
              <a:t>Mat 18:26  The servant therefore fell down and worshipped him, saying, Lord, have patience with me, and I will pay thee all. </a:t>
            </a:r>
            <a:br>
              <a:rPr lang="en-NZ" sz="2000"/>
            </a:br>
            <a:r>
              <a:rPr lang="en-NZ" sz="2000"/>
              <a:t>Mat 18:27  And the lord of that servant, being moved with compassion, released him, and forgave him the debt.</a:t>
            </a:r>
            <a:r>
              <a:rPr lang="en-NZ" sz="4000"/>
              <a:t> </a:t>
            </a:r>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NZ" sz="7200">
                <a:latin typeface="Forte" pitchFamily="66" charset="0"/>
              </a:rPr>
              <a:t>CRC Model</a:t>
            </a:r>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r>
              <a:rPr lang="en-NZ" sz="3200" b="1"/>
              <a:t/>
            </a:r>
            <a:br>
              <a:rPr lang="en-NZ" sz="3200" b="1"/>
            </a:br>
            <a:r>
              <a:rPr lang="en-NZ" sz="3200" b="1"/>
              <a:t>1Co 11:28</a:t>
            </a:r>
            <a:r>
              <a:rPr lang="en-NZ" sz="3200"/>
              <a:t>  But let a man examine himself, and so let him eat of </a:t>
            </a:r>
            <a:r>
              <a:rPr lang="en-NZ" sz="3200" i="1"/>
              <a:t>that</a:t>
            </a:r>
            <a:r>
              <a:rPr lang="en-NZ" sz="3200"/>
              <a:t> bread and drink of that cup. </a:t>
            </a:r>
            <a:br>
              <a:rPr lang="en-NZ" sz="3200"/>
            </a:br>
            <a:r>
              <a:rPr lang="en-NZ" sz="3200"/>
              <a:t>1Co 11:29  For he who eats and drinks unworthily eats and drinks condemnation to himself, not discerning the Lord's body. </a:t>
            </a:r>
            <a:br>
              <a:rPr lang="en-NZ" sz="3200"/>
            </a:br>
            <a:r>
              <a:rPr lang="en-NZ" sz="3200"/>
              <a:t>1Co 11:30  For this cause many among you </a:t>
            </a:r>
            <a:r>
              <a:rPr lang="en-NZ" sz="3200" i="1"/>
              <a:t>are</a:t>
            </a:r>
            <a:r>
              <a:rPr lang="en-NZ" sz="3200"/>
              <a:t> weak and sickly, and many sleep. </a:t>
            </a:r>
            <a:br>
              <a:rPr lang="en-NZ" sz="3200"/>
            </a:br>
            <a:r>
              <a:rPr lang="en-NZ" sz="3200"/>
              <a:t>1Co 11:31  For if we would judge ourselves, we would not be judged.</a:t>
            </a:r>
            <a:r>
              <a:rPr lang="en-NZ" sz="4000"/>
              <a:t> </a:t>
            </a:r>
          </a:p>
        </p:txBody>
      </p:sp>
      <p:sp>
        <p:nvSpPr>
          <p:cNvPr id="34819" name="Rectangle 3"/>
          <p:cNvSpPr>
            <a:spLocks noGrp="1" noChangeArrowheads="1"/>
          </p:cNvSpPr>
          <p:nvPr>
            <p:ph type="subTitle"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r>
              <a:rPr lang="en-NZ" sz="6000"/>
              <a:t>Mat 5:7  Blessed </a:t>
            </a:r>
            <a:r>
              <a:rPr lang="en-NZ" sz="6000" i="1"/>
              <a:t>are</a:t>
            </a:r>
            <a:r>
              <a:rPr lang="en-NZ" sz="6000"/>
              <a:t> the merciful! For they shall obtain mercy.</a:t>
            </a:r>
            <a:r>
              <a:rPr lang="en-NZ" sz="4000"/>
              <a:t> </a:t>
            </a:r>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r>
              <a:rPr lang="en-NZ" sz="3200" b="1"/>
              <a:t/>
            </a:r>
            <a:br>
              <a:rPr lang="en-NZ" sz="3200" b="1"/>
            </a:br>
            <a:r>
              <a:rPr lang="en-NZ" sz="3200" b="1"/>
              <a:t/>
            </a:r>
            <a:br>
              <a:rPr lang="en-NZ" sz="3200" b="1"/>
            </a:br>
            <a:r>
              <a:rPr lang="en-NZ" sz="3200" b="1"/>
              <a:t>Mat 7:1</a:t>
            </a:r>
            <a:r>
              <a:rPr lang="en-NZ" sz="3200"/>
              <a:t>  Judge not, that you may not be judged. </a:t>
            </a:r>
            <a:br>
              <a:rPr lang="en-NZ" sz="3200"/>
            </a:br>
            <a:r>
              <a:rPr lang="en-NZ" sz="3200"/>
              <a:t>Mat 7:2  For with whatever judgment you judge, you shall be judged; and with whatever measure you measure out, it shall be measured to you again. </a:t>
            </a:r>
            <a:br>
              <a:rPr lang="en-NZ" sz="3200"/>
            </a:br>
            <a:r>
              <a:rPr lang="en-NZ" sz="3200"/>
              <a:t>Mat 7:3  And why do you look on the splinter that is in your brother's eye, but do not consider the beam that is in your own eye?</a:t>
            </a:r>
            <a:r>
              <a:rPr lang="en-NZ" sz="4000"/>
              <a:t> </a:t>
            </a:r>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r>
              <a:rPr lang="en-NZ" sz="4800" b="1"/>
              <a:t>Luk 23:34</a:t>
            </a:r>
            <a:r>
              <a:rPr lang="en-NZ" sz="4800"/>
              <a:t>  And Jesus said, Father, forgive them; for they know not what they do. And parting his garments among them, they cast lots.</a:t>
            </a:r>
            <a:r>
              <a:rPr lang="en-NZ" sz="4000"/>
              <a:t> </a:t>
            </a:r>
          </a:p>
        </p:txBody>
      </p:sp>
      <p:sp>
        <p:nvSpPr>
          <p:cNvPr id="37891" name="Rectangle 3"/>
          <p:cNvSpPr>
            <a:spLocks noGrp="1" noChangeArrowheads="1"/>
          </p:cNvSpPr>
          <p:nvPr>
            <p:ph type="subTitle"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NZ" sz="2800" b="1"/>
              <a:t/>
            </a:r>
            <a:br>
              <a:rPr lang="en-NZ" sz="2800" b="1"/>
            </a:br>
            <a:r>
              <a:rPr lang="en-NZ" sz="2800" b="1"/>
              <a:t/>
            </a:r>
            <a:br>
              <a:rPr lang="en-NZ" sz="2800" b="1"/>
            </a:br>
            <a:r>
              <a:rPr lang="en-NZ" sz="2800" b="1"/>
              <a:t/>
            </a:r>
            <a:br>
              <a:rPr lang="en-NZ" sz="2800" b="1"/>
            </a:br>
            <a:r>
              <a:rPr lang="en-NZ" sz="2800" b="1"/>
              <a:t>Rom 14:1</a:t>
            </a:r>
            <a:r>
              <a:rPr lang="en-NZ" sz="2800"/>
              <a:t>  But him that is weak in faith receive ye, </a:t>
            </a:r>
            <a:r>
              <a:rPr lang="en-NZ" sz="2800" i="1"/>
              <a:t>yet</a:t>
            </a:r>
            <a:r>
              <a:rPr lang="en-NZ" sz="2800"/>
              <a:t> not to doubtful disputations. </a:t>
            </a:r>
            <a:br>
              <a:rPr lang="en-NZ" sz="2800"/>
            </a:br>
            <a:r>
              <a:rPr lang="en-NZ" sz="2800"/>
              <a:t>Rom 14:2  One man hath faith to eat all things: but he that is weak eateth herbs. </a:t>
            </a:r>
            <a:br>
              <a:rPr lang="en-NZ" sz="2800"/>
            </a:br>
            <a:r>
              <a:rPr lang="en-NZ" sz="2800"/>
              <a:t>Rom 14:3  Let not him that eateth set at nought him that eateth not; and let not him that eateth not judge him that eateth: for God hath received him. </a:t>
            </a:r>
            <a:br>
              <a:rPr lang="en-NZ" sz="2800"/>
            </a:br>
            <a:r>
              <a:rPr lang="en-NZ" sz="2800"/>
              <a:t>Rom 14:4  Who art thou that judgest the servant of another? to his own lord he standeth or falleth. Yea, he shall be made to stand; for the Lord hath power to make him stand. </a:t>
            </a:r>
            <a:br>
              <a:rPr lang="en-NZ" sz="2800"/>
            </a:br>
            <a:endParaRPr lang="en-NZ" sz="2800"/>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400"/>
              <a:t>Rom 14:5  One man esteemeth one day above another: another esteemeth every day </a:t>
            </a:r>
            <a:r>
              <a:rPr lang="en-NZ" sz="2400" i="1"/>
              <a:t>alike</a:t>
            </a:r>
            <a:r>
              <a:rPr lang="en-NZ" sz="2400"/>
              <a:t>. Let each man be fully assured in his own mind. </a:t>
            </a:r>
            <a:br>
              <a:rPr lang="en-NZ" sz="2400"/>
            </a:br>
            <a:r>
              <a:rPr lang="en-NZ" sz="2400"/>
              <a:t>Rom 14:6  He that regardeth the day, regardeth it unto the Lord: and he that eateth, eateth unto the Lord, for he giveth God thanks; and he that eateth not, unto the Lord he eateth not, and giveth God thanks. </a:t>
            </a:r>
            <a:br>
              <a:rPr lang="en-NZ" sz="2400"/>
            </a:br>
            <a:r>
              <a:rPr lang="en-NZ" sz="2400"/>
              <a:t>Rom 14:7  For none of us liveth to himself, and none dieth to himself. </a:t>
            </a:r>
            <a:br>
              <a:rPr lang="en-NZ" sz="2400"/>
            </a:br>
            <a:r>
              <a:rPr lang="en-NZ" sz="2400"/>
              <a:t>Rom 14:8  For whether we live, we live unto the Lord; or whether we die, we die unto the Lord: whether we live therefore, or die, we are the Lord’s.</a:t>
            </a:r>
            <a:r>
              <a:rPr lang="en-NZ" sz="4000"/>
              <a:t> </a:t>
            </a:r>
          </a:p>
        </p:txBody>
      </p:sp>
      <p:sp>
        <p:nvSpPr>
          <p:cNvPr id="53251" name="Rectangle 3"/>
          <p:cNvSpPr>
            <a:spLocks noGrp="1" noChangeArrowheads="1"/>
          </p:cNvSpPr>
          <p:nvPr>
            <p:ph type="subTitle"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4000" b="1"/>
              <a:t>1Co 10:16</a:t>
            </a:r>
            <a:r>
              <a:rPr lang="en-NZ" sz="4000"/>
              <a:t>  The cup of blessing that we bless, is it not a partaking of the blood of Christ? The bread which we break, is it not a partaking of the body of Christ? </a:t>
            </a:r>
            <a:br>
              <a:rPr lang="en-NZ" sz="4000"/>
            </a:br>
            <a:r>
              <a:rPr lang="en-NZ" sz="4000"/>
              <a:t>1Co 10:17  Because we, the many, are one bread, one body, for we all partake of the one bread. </a:t>
            </a:r>
          </a:p>
        </p:txBody>
      </p:sp>
      <p:sp>
        <p:nvSpPr>
          <p:cNvPr id="66563" name="Rectangle 3"/>
          <p:cNvSpPr>
            <a:spLocks noGrp="1" noChangeArrowheads="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Act 2:44  And all who believed were together and had all things common. </a:t>
            </a:r>
            <a:br>
              <a:rPr lang="en-NZ" sz="2800"/>
            </a:br>
            <a:r>
              <a:rPr lang="en-NZ" sz="2800"/>
              <a:t>Act 2:45  And they sold their possessions and goods and distributed them to all, according as anyone had need. </a:t>
            </a:r>
            <a:br>
              <a:rPr lang="en-NZ" sz="2800"/>
            </a:br>
            <a:r>
              <a:rPr lang="en-NZ" sz="2800"/>
              <a:t>Act 2:46  And continuing with one accord in the temple, and breaking bread from house to house, they shared food with gladness and simplicity of heart, </a:t>
            </a:r>
            <a:br>
              <a:rPr lang="en-NZ" sz="2800"/>
            </a:br>
            <a:r>
              <a:rPr lang="en-NZ" sz="2800"/>
              <a:t>Act 2:47  praising God and having favor with all the people. And the Lord added to the church daily those who were being saved.</a:t>
            </a:r>
            <a:r>
              <a:rPr lang="en-NZ" sz="4000"/>
              <a:t> </a:t>
            </a:r>
          </a:p>
        </p:txBody>
      </p:sp>
      <p:sp>
        <p:nvSpPr>
          <p:cNvPr id="5123" name="Rectangle 3"/>
          <p:cNvSpPr>
            <a:spLocks noGrp="1" noChangeArrowheads="1"/>
          </p:cNvSpPr>
          <p:nvPr>
            <p:ph type="subTitle" idx="1"/>
          </p:nvPr>
        </p:nvSpPr>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endParaRPr lang="en-US"/>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r>
              <a:rPr lang="en-NZ" sz="4000"/>
              <a:t>Mar 16:15  And He said to them, Go into all the world, proclaim the gospel to all the creation. </a:t>
            </a:r>
            <a:br>
              <a:rPr lang="en-NZ" sz="4000"/>
            </a:br>
            <a:r>
              <a:rPr lang="en-NZ" sz="4000"/>
              <a:t>Mar 16:16  He who believes and is baptized will be saved, but he who does not believe will be condemned. </a:t>
            </a:r>
          </a:p>
        </p:txBody>
      </p:sp>
      <p:sp>
        <p:nvSpPr>
          <p:cNvPr id="58371" name="Rectangle 3"/>
          <p:cNvSpPr>
            <a:spLocks noGrp="1" noChangeArrowheads="1"/>
          </p:cNvSpPr>
          <p:nvPr>
            <p:ph type="subTitle"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en-NZ" sz="7200">
                <a:latin typeface="Forte" pitchFamily="66" charset="0"/>
              </a:rPr>
              <a:t>Baptism is not a choice but a command for believers.</a:t>
            </a:r>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p:txBody>
          <a:bodyPr/>
          <a:lstStyle/>
          <a:p>
            <a:r>
              <a:rPr lang="en-NZ" sz="4000"/>
              <a:t>Joh 3:5  Jesus answered, Verily, verily, I say unto thee, Except a man be born of water and the Spirit, he cannot enter into the kingdom of God. </a:t>
            </a:r>
          </a:p>
        </p:txBody>
      </p:sp>
      <p:sp>
        <p:nvSpPr>
          <p:cNvPr id="67587" name="Rectangle 3"/>
          <p:cNvSpPr>
            <a:spLocks noGrp="1" noChangeArrowheads="1"/>
          </p:cNvSpPr>
          <p:nvPr>
            <p:ph type="subTitle"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p:txBody>
          <a:bodyPr/>
          <a:lstStyle/>
          <a:p>
            <a:r>
              <a:rPr lang="en-NZ" sz="3600" b="1"/>
              <a:t/>
            </a:r>
            <a:br>
              <a:rPr lang="en-NZ" sz="3600" b="1"/>
            </a:br>
            <a:r>
              <a:rPr lang="en-NZ" sz="3600" b="1"/>
              <a:t/>
            </a:r>
            <a:br>
              <a:rPr lang="en-NZ" sz="3600" b="1"/>
            </a:br>
            <a:r>
              <a:rPr lang="en-NZ" sz="3600" b="1"/>
              <a:t>Heb 6:1</a:t>
            </a:r>
            <a:r>
              <a:rPr lang="en-NZ" sz="3600"/>
              <a:t>  Wherefore let us cease to speak of the first principles of Christ, and press on unto perfection; not laying again a foundation of repentance from dead works, and of faith toward God, </a:t>
            </a:r>
            <a:br>
              <a:rPr lang="en-NZ" sz="3600"/>
            </a:br>
            <a:r>
              <a:rPr lang="en-NZ" sz="3600"/>
              <a:t>Heb 6:2  of the teaching of baptisms, and of laying on of hands, and of resurrection of the dead, and of eternal judgment.</a:t>
            </a:r>
            <a:r>
              <a:rPr lang="en-NZ" sz="4000"/>
              <a:t> </a:t>
            </a:r>
          </a:p>
        </p:txBody>
      </p:sp>
      <p:sp>
        <p:nvSpPr>
          <p:cNvPr id="68611" name="Rectangle 3"/>
          <p:cNvSpPr>
            <a:spLocks noGrp="1" noChangeArrowheads="1"/>
          </p:cNvSpPr>
          <p:nvPr>
            <p:ph type="subTitle"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p:txBody>
          <a:bodyPr/>
          <a:lstStyle/>
          <a:p>
            <a:r>
              <a:rPr lang="en-NZ" sz="7200">
                <a:latin typeface="Forte" pitchFamily="66" charset="0"/>
              </a:rPr>
              <a:t>Baptism = (Greek) to make fully wet / immersed.</a:t>
            </a:r>
          </a:p>
        </p:txBody>
      </p:sp>
      <p:sp>
        <p:nvSpPr>
          <p:cNvPr id="62467" name="Rectangle 3"/>
          <p:cNvSpPr>
            <a:spLocks noGrp="1" noChangeArrowheads="1"/>
          </p:cNvSpPr>
          <p:nvPr>
            <p:ph type="subTitle"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NZ" sz="4000"/>
              <a:t>Act 2:38  And Peter </a:t>
            </a:r>
            <a:r>
              <a:rPr lang="en-NZ" sz="4000" i="1"/>
              <a:t>said</a:t>
            </a:r>
            <a:r>
              <a:rPr lang="en-NZ" sz="4000"/>
              <a:t> unto them, Repent ye, and be baptized every one of you in the name of Jesus Christ unto the remission of your sins; and ye shall receive the gift of the Holy Ghost. </a:t>
            </a:r>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Mat 3:14  But John restrained Him, saying, I have need to be baptized by You, and do You come to me? </a:t>
            </a:r>
            <a:br>
              <a:rPr lang="en-NZ" sz="4000"/>
            </a:br>
            <a:r>
              <a:rPr lang="en-NZ" sz="4000"/>
              <a:t>Mat 3:15  And answering Jesus said to him, Allow </a:t>
            </a:r>
            <a:r>
              <a:rPr lang="en-NZ" sz="4000" i="1"/>
              <a:t>it</a:t>
            </a:r>
            <a:r>
              <a:rPr lang="en-NZ" sz="4000"/>
              <a:t> now, for it is becoming to us to fulfill all righteousness. Then he allowed Him. </a:t>
            </a:r>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NZ" sz="4000" b="1"/>
              <a:t>Act 8:12</a:t>
            </a:r>
            <a:r>
              <a:rPr lang="en-NZ" sz="4000"/>
              <a:t>  But when they believed Philip preaching good tidings concerning the kingdom of God and the name of Jesus Christ, they were baptized, both men and women. </a:t>
            </a:r>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Act 8:35  Then Philip opened his mouth and began at the same Scripture and preached the gospel of Jesus to him. </a:t>
            </a:r>
            <a:br>
              <a:rPr lang="en-NZ" sz="3200"/>
            </a:br>
            <a:r>
              <a:rPr lang="en-NZ" sz="3200" b="1"/>
              <a:t>Act 8:36</a:t>
            </a:r>
            <a:r>
              <a:rPr lang="en-NZ" sz="3200"/>
              <a:t>  And as they passed along the way, they came on some water. And the eunuch said, See, here is water, what hinders me </a:t>
            </a:r>
            <a:r>
              <a:rPr lang="en-NZ" sz="3200" i="1"/>
              <a:t>from</a:t>
            </a:r>
            <a:r>
              <a:rPr lang="en-NZ" sz="3200"/>
              <a:t> being baptized? </a:t>
            </a:r>
            <a:br>
              <a:rPr lang="en-NZ" sz="3200"/>
            </a:br>
            <a:r>
              <a:rPr lang="en-NZ" sz="3200"/>
              <a:t>Act 8:37  Philip said, If you believe with all your heart, it is lawful. And he answered and said, I believe that Jesus Christ is the Son of God.</a:t>
            </a:r>
            <a:r>
              <a:rPr lang="en-NZ" sz="4000"/>
              <a:t> </a:t>
            </a:r>
          </a:p>
        </p:txBody>
      </p:sp>
      <p:sp>
        <p:nvSpPr>
          <p:cNvPr id="45059" name="Rectangle 3"/>
          <p:cNvSpPr>
            <a:spLocks noGrp="1" noChangeArrowheads="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Heb 10:23  Let us hold fast the profession of </a:t>
            </a:r>
            <a:r>
              <a:rPr lang="en-NZ" sz="3200" i="1"/>
              <a:t>our</a:t>
            </a:r>
            <a:r>
              <a:rPr lang="en-NZ" sz="3200"/>
              <a:t> faith without wavering (for He is faithful who promised), </a:t>
            </a:r>
            <a:br>
              <a:rPr lang="en-NZ" sz="3200"/>
            </a:br>
            <a:r>
              <a:rPr lang="en-NZ" sz="3200"/>
              <a:t>Heb 10:24  and let us consider one another to provoke to love and to good works, </a:t>
            </a:r>
            <a:br>
              <a:rPr lang="en-NZ" sz="3200"/>
            </a:br>
            <a:r>
              <a:rPr lang="en-NZ" sz="3200"/>
              <a:t>Heb 10:25  not forsaking the assembling of ourselves together, as the manner of some </a:t>
            </a:r>
            <a:r>
              <a:rPr lang="en-NZ" sz="3200" i="1"/>
              <a:t>is</a:t>
            </a:r>
            <a:r>
              <a:rPr lang="en-NZ" sz="3200"/>
              <a:t>, but exhorting </a:t>
            </a:r>
            <a:r>
              <a:rPr lang="en-NZ" sz="3200" i="1"/>
              <a:t>one another</a:t>
            </a:r>
            <a:r>
              <a:rPr lang="en-NZ" sz="3200"/>
              <a:t>, and so much the more as you see the Day approaching.</a:t>
            </a:r>
            <a:r>
              <a:rPr lang="en-NZ" sz="4000"/>
              <a:t> </a:t>
            </a:r>
          </a:p>
        </p:txBody>
      </p:sp>
      <p:sp>
        <p:nvSpPr>
          <p:cNvPr id="6147" name="Rectangle 3"/>
          <p:cNvSpPr>
            <a:spLocks noGrp="1" noChangeArrowheads="1"/>
          </p:cNvSpPr>
          <p:nvPr>
            <p:ph type="subTitle" idx="1"/>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Act 10:44  While Peter was still speaking these words, the Holy Spirit fell on all those hearing the Word. </a:t>
            </a:r>
            <a:br>
              <a:rPr lang="en-NZ" sz="2400"/>
            </a:br>
            <a:r>
              <a:rPr lang="en-NZ" sz="2400"/>
              <a:t>Act 10:45  And those of the circumcision, who believed (as many as came with Peter), were astonished because the gift of the Holy Spirit was poured out on the nations also. </a:t>
            </a:r>
            <a:br>
              <a:rPr lang="en-NZ" sz="2400"/>
            </a:br>
            <a:r>
              <a:rPr lang="en-NZ" sz="2400"/>
              <a:t>Act 10:46  For they heard them speak with tongues and magnify God. Then Peter answered, </a:t>
            </a:r>
            <a:br>
              <a:rPr lang="en-NZ" sz="2400"/>
            </a:br>
            <a:r>
              <a:rPr lang="en-NZ" sz="2400" b="1"/>
              <a:t>Act 10:47</a:t>
            </a:r>
            <a:r>
              <a:rPr lang="en-NZ" sz="2400"/>
              <a:t>  Can anyone forbid water that these, who have received the Holy Ghost as well as we, should not be baptized? </a:t>
            </a:r>
            <a:br>
              <a:rPr lang="en-NZ" sz="2400"/>
            </a:br>
            <a:r>
              <a:rPr lang="en-NZ" sz="2400"/>
              <a:t>Act 10:48  And he commanded them to be baptized in the name of the Lord. Then they begged him to stay certain days.</a:t>
            </a:r>
            <a:r>
              <a:rPr lang="en-NZ" sz="4000"/>
              <a:t> </a:t>
            </a:r>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r>
              <a:rPr lang="en-NZ" sz="3200"/>
              <a:t>Act 9:17  And Ananias went and entered into the house. And putting his hands on him, </a:t>
            </a:r>
            <a:r>
              <a:rPr lang="en-NZ" sz="3200" i="1"/>
              <a:t>he</a:t>
            </a:r>
            <a:r>
              <a:rPr lang="en-NZ" sz="3200"/>
              <a:t> said, Brother Saul, the Lord, Jesus, who appeared to you in the way in which you came, has sent me to you that you might see and be filled with </a:t>
            </a:r>
            <a:r>
              <a:rPr lang="en-NZ" sz="3200" i="1"/>
              <a:t>the</a:t>
            </a:r>
            <a:r>
              <a:rPr lang="en-NZ" sz="3200"/>
              <a:t> Holy Spirit. </a:t>
            </a:r>
            <a:br>
              <a:rPr lang="en-NZ" sz="3200"/>
            </a:br>
            <a:r>
              <a:rPr lang="en-NZ" sz="3200" b="1"/>
              <a:t>Act 9:18</a:t>
            </a:r>
            <a:r>
              <a:rPr lang="en-NZ" sz="3200"/>
              <a:t>  And instantly scales as it were fell from his eyes, and he instantly saw again. And rising up, he was baptized.</a:t>
            </a:r>
            <a:r>
              <a:rPr lang="en-NZ" sz="4000"/>
              <a:t> </a:t>
            </a:r>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a:lstStyle/>
          <a:p>
            <a:r>
              <a:rPr lang="en-NZ" sz="2400"/>
              <a:t>Act 22:12  And one Ananias, a devout man according to the Law, testified to by all the Jews who lived </a:t>
            </a:r>
            <a:r>
              <a:rPr lang="en-NZ" sz="2400" i="1"/>
              <a:t>there</a:t>
            </a:r>
            <a:r>
              <a:rPr lang="en-NZ" sz="2400"/>
              <a:t>, </a:t>
            </a:r>
            <a:br>
              <a:rPr lang="en-NZ" sz="2400"/>
            </a:br>
            <a:r>
              <a:rPr lang="en-NZ" sz="2400"/>
              <a:t>Act 22:13  coming to me and standing by, said to me, Brother Saul, look up! And the same hour I looked up on him. </a:t>
            </a:r>
            <a:br>
              <a:rPr lang="en-NZ" sz="2400"/>
            </a:br>
            <a:r>
              <a:rPr lang="en-NZ" sz="2400"/>
              <a:t>Act 22:14  And he said, The God of our fathers has chosen you to know His will and to see the Just One, and to hear a voice out of His mouth. </a:t>
            </a:r>
            <a:br>
              <a:rPr lang="en-NZ" sz="2400"/>
            </a:br>
            <a:r>
              <a:rPr lang="en-NZ" sz="2400"/>
              <a:t>Act 22:15  For you shall be His witness to all men of what you have seen and heard. </a:t>
            </a:r>
            <a:br>
              <a:rPr lang="en-NZ" sz="2400"/>
            </a:br>
            <a:r>
              <a:rPr lang="en-NZ" sz="2400" b="1"/>
              <a:t>Act 22:16</a:t>
            </a:r>
            <a:r>
              <a:rPr lang="en-NZ" sz="2400"/>
              <a:t>  And now what do you intend? Arise and be baptized and wash away your sins, calling on the name of the Lord.</a:t>
            </a:r>
            <a:r>
              <a:rPr lang="en-NZ" sz="4000"/>
              <a:t> </a:t>
            </a:r>
          </a:p>
        </p:txBody>
      </p:sp>
      <p:sp>
        <p:nvSpPr>
          <p:cNvPr id="57347" name="Rectangle 3"/>
          <p:cNvSpPr>
            <a:spLocks noGrp="1" noChangeArrowheads="1"/>
          </p:cNvSpPr>
          <p:nvPr>
            <p:ph type="subTitle"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Act 16:14  And a certain woman named Lydia heard us, a seller of purple of the city of Thyatira, who worshiped God; whose heart the Lord opened, so that she attended to the things which were spoken by Paul. </a:t>
            </a:r>
            <a:br>
              <a:rPr lang="en-NZ" sz="3200"/>
            </a:br>
            <a:r>
              <a:rPr lang="en-NZ" sz="3200" b="1"/>
              <a:t>Act 16:15</a:t>
            </a:r>
            <a:r>
              <a:rPr lang="en-NZ" sz="3200"/>
              <a:t>  And when she was baptized, she and her household, she begged us, saying, If you have judged me to be faithful to the Lord, come into my house and stay. And she constrained us.</a:t>
            </a:r>
            <a:r>
              <a:rPr lang="en-NZ" sz="4000"/>
              <a:t> </a:t>
            </a:r>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Act 16:31  And they said, Believe on the Lord Jesus, and thou shalt be saved, thou and thy house. </a:t>
            </a:r>
            <a:br>
              <a:rPr lang="en-NZ" sz="3600"/>
            </a:br>
            <a:r>
              <a:rPr lang="en-NZ" sz="3600"/>
              <a:t>Act 16:32  And they spake the word of the Lord unto him, with all that were in his house. </a:t>
            </a:r>
            <a:br>
              <a:rPr lang="en-NZ" sz="3600"/>
            </a:br>
            <a:r>
              <a:rPr lang="en-NZ" sz="3600" b="1"/>
              <a:t>Act 16:33</a:t>
            </a:r>
            <a:r>
              <a:rPr lang="en-NZ" sz="3600"/>
              <a:t>  And he took them the same hour of the night, and washed their stripes; and was baptized, he and all his, immediately.</a:t>
            </a:r>
            <a:r>
              <a:rPr lang="en-NZ" sz="4000"/>
              <a:t> </a:t>
            </a:r>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Act 18:7  And he departed from there and entered into </a:t>
            </a:r>
            <a:r>
              <a:rPr lang="en-NZ" sz="3600" i="1"/>
              <a:t>the</a:t>
            </a:r>
            <a:r>
              <a:rPr lang="en-NZ" sz="3600"/>
              <a:t> house of one named Justus, </a:t>
            </a:r>
            <a:r>
              <a:rPr lang="en-NZ" sz="3600" i="1"/>
              <a:t>one</a:t>
            </a:r>
            <a:r>
              <a:rPr lang="en-NZ" sz="3600"/>
              <a:t> worshiping God, whose house was next to the synagogue. </a:t>
            </a:r>
            <a:br>
              <a:rPr lang="en-NZ" sz="3600"/>
            </a:br>
            <a:r>
              <a:rPr lang="en-NZ" sz="3600" b="1"/>
              <a:t>Act 18:8</a:t>
            </a:r>
            <a:r>
              <a:rPr lang="en-NZ" sz="3600"/>
              <a:t>  And Crispus, the chief ruler of the synagogue, believed on the Lord with all his house. And hearing this, many of the Corinthians believed and were baptized.</a:t>
            </a:r>
            <a:r>
              <a:rPr lang="en-NZ" sz="4000"/>
              <a:t> </a:t>
            </a:r>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NZ" sz="8800">
                <a:latin typeface="Forte" pitchFamily="66" charset="0"/>
              </a:rPr>
              <a:t>Re Baptism</a:t>
            </a:r>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Act 19:1  And it came to pass, that, while Apollos was at Corinth, Paul having passed through the upper country came to Ephesus, and found certain disciples: </a:t>
            </a:r>
            <a:br>
              <a:rPr lang="en-NZ" sz="2400"/>
            </a:br>
            <a:r>
              <a:rPr lang="en-NZ" sz="2400"/>
              <a:t>Act 19:2  and he said unto them, Did ye receive the Holy Ghost when ye believed? And they </a:t>
            </a:r>
            <a:r>
              <a:rPr lang="en-NZ" sz="2400" i="1"/>
              <a:t>said</a:t>
            </a:r>
            <a:r>
              <a:rPr lang="en-NZ" sz="2400"/>
              <a:t> unto him, Nay, we did not so much as hear whether the Holy Ghost was </a:t>
            </a:r>
            <a:r>
              <a:rPr lang="en-NZ" sz="2400" i="1"/>
              <a:t>given</a:t>
            </a:r>
            <a:r>
              <a:rPr lang="en-NZ" sz="2400"/>
              <a:t>. </a:t>
            </a:r>
            <a:br>
              <a:rPr lang="en-NZ" sz="2400"/>
            </a:br>
            <a:r>
              <a:rPr lang="en-NZ" sz="2400"/>
              <a:t>Act 19:3  And he said, Into what then were ye baptized? And they said, Into John’s baptism. </a:t>
            </a:r>
            <a:br>
              <a:rPr lang="en-NZ" sz="2400"/>
            </a:br>
            <a:r>
              <a:rPr lang="en-NZ" sz="2400"/>
              <a:t>Act 19:4  And Paul said, John baptized with the baptism of repentance, saying unto the people, that they should believe on him which should come after him, that is, on Jesus. </a:t>
            </a:r>
            <a:br>
              <a:rPr lang="en-NZ" sz="2400"/>
            </a:br>
            <a:r>
              <a:rPr lang="en-NZ" sz="2400" b="1"/>
              <a:t>Act 19:5</a:t>
            </a:r>
            <a:r>
              <a:rPr lang="en-NZ" sz="2400"/>
              <a:t>  And when they heard this, they were baptized into the name of the Lord Jesus.</a:t>
            </a:r>
            <a:r>
              <a:rPr lang="en-NZ" sz="4000"/>
              <a:t> </a:t>
            </a:r>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r>
              <a:rPr lang="en-NZ" sz="5400"/>
              <a:t>Baptism is not to confirm what be believe, but goes hand in hand with repentance.</a:t>
            </a:r>
            <a:br>
              <a:rPr lang="en-NZ" sz="5400"/>
            </a:br>
            <a:r>
              <a:rPr lang="en-NZ" sz="5400"/>
              <a:t>It is a dying to self.</a:t>
            </a:r>
          </a:p>
        </p:txBody>
      </p:sp>
      <p:sp>
        <p:nvSpPr>
          <p:cNvPr id="54275" name="Rectangle 3"/>
          <p:cNvSpPr>
            <a:spLocks noGrp="1" noChangeArrowheads="1"/>
          </p:cNvSpPr>
          <p:nvPr>
            <p:ph type="subTitle" idx="1"/>
          </p:nvPr>
        </p:nvSpPr>
        <p:spPr/>
        <p:txBody>
          <a:bodyP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p:txBody>
          <a:bodyPr/>
          <a:lstStyle/>
          <a:p>
            <a:r>
              <a:rPr lang="en-NZ" sz="5400"/>
              <a:t>Preaching, repentance and baptism should follow each other without delay.</a:t>
            </a:r>
          </a:p>
        </p:txBody>
      </p:sp>
      <p:sp>
        <p:nvSpPr>
          <p:cNvPr id="63491" name="Rectangle 3"/>
          <p:cNvSpPr>
            <a:spLocks noGrp="1" noChangeArrowheads="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en-NZ" sz="6000"/>
              <a:t>1Co 1:9  God </a:t>
            </a:r>
            <a:r>
              <a:rPr lang="en-NZ" sz="6000" i="1"/>
              <a:t>is</a:t>
            </a:r>
            <a:r>
              <a:rPr lang="en-NZ" sz="6000"/>
              <a:t> faithful, by whom you were called to </a:t>
            </a:r>
            <a:r>
              <a:rPr lang="en-NZ" sz="6000" i="1"/>
              <a:t>the</a:t>
            </a:r>
            <a:r>
              <a:rPr lang="en-NZ" sz="6000"/>
              <a:t> fellowship of His Son, Jesus Christ our Lord.</a:t>
            </a:r>
            <a:r>
              <a:rPr lang="en-NZ" sz="4000"/>
              <a:t> </a:t>
            </a:r>
          </a:p>
        </p:txBody>
      </p:sp>
      <p:sp>
        <p:nvSpPr>
          <p:cNvPr id="7171" name="Rectangle 3"/>
          <p:cNvSpPr>
            <a:spLocks noGrp="1" noChangeArrowheads="1"/>
          </p:cNvSpPr>
          <p:nvPr>
            <p:ph type="subTitle" idx="1"/>
          </p:nvPr>
        </p:nvSpPr>
        <p:spPr/>
        <p:txBody>
          <a:bodyPr/>
          <a:lstStyle/>
          <a:p>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en-NZ" sz="2000" b="1"/>
              <a:t>Rom 6:1</a:t>
            </a:r>
            <a:r>
              <a:rPr lang="en-NZ" sz="2000"/>
              <a:t>  What shall we say then? Shall we continue in sin so that grace may abound? </a:t>
            </a:r>
            <a:br>
              <a:rPr lang="en-NZ" sz="2000"/>
            </a:br>
            <a:r>
              <a:rPr lang="en-NZ" sz="2000"/>
              <a:t>Rom 6:2  Let it not be! How shall we who died to sin live any longer in it? </a:t>
            </a:r>
            <a:br>
              <a:rPr lang="en-NZ" sz="2000"/>
            </a:br>
            <a:r>
              <a:rPr lang="en-NZ" sz="2000"/>
              <a:t>Rom 6:3  Do you not know that as many of us as were baptized into Jesus Christ were baptized into His death? </a:t>
            </a:r>
            <a:br>
              <a:rPr lang="en-NZ" sz="2000"/>
            </a:br>
            <a:r>
              <a:rPr lang="en-NZ" sz="2000"/>
              <a:t>Rom 6:4  Therefore we were buried with Him by baptism into death, so that as Christ was raised up from </a:t>
            </a:r>
            <a:r>
              <a:rPr lang="en-NZ" sz="2000" i="1"/>
              <a:t>the</a:t>
            </a:r>
            <a:r>
              <a:rPr lang="en-NZ" sz="2000"/>
              <a:t> dead by the glory of the Father; even so we also should walk in newness of life. </a:t>
            </a:r>
            <a:br>
              <a:rPr lang="en-NZ" sz="2000"/>
            </a:br>
            <a:r>
              <a:rPr lang="en-NZ" sz="2000"/>
              <a:t>Rom 6:5  For if we have been joined together in the likeness of His death, we shall also be </a:t>
            </a:r>
            <a:r>
              <a:rPr lang="en-NZ" sz="2000" i="1"/>
              <a:t>in the likeness</a:t>
            </a:r>
            <a:r>
              <a:rPr lang="en-NZ" sz="2000"/>
              <a:t> of His resurrection; </a:t>
            </a:r>
            <a:br>
              <a:rPr lang="en-NZ" sz="2000"/>
            </a:br>
            <a:r>
              <a:rPr lang="en-NZ" sz="2000"/>
              <a:t>Rom 6:6  knowing this, that our old man is crucified with </a:t>
            </a:r>
            <a:r>
              <a:rPr lang="en-NZ" sz="2000" i="1"/>
              <a:t>Him</a:t>
            </a:r>
            <a:r>
              <a:rPr lang="en-NZ" sz="2000"/>
              <a:t> in order that the body of sin might be destroyed, that from now on we should not serve sin.</a:t>
            </a:r>
            <a:r>
              <a:rPr lang="en-NZ" sz="4000"/>
              <a:t> </a:t>
            </a:r>
          </a:p>
        </p:txBody>
      </p:sp>
      <p:sp>
        <p:nvSpPr>
          <p:cNvPr id="55299" name="Rectangle 3"/>
          <p:cNvSpPr>
            <a:spLocks noGrp="1" noChangeArrowheads="1"/>
          </p:cNvSpPr>
          <p:nvPr>
            <p:ph type="subTitle" idx="1"/>
          </p:nvPr>
        </p:nvSpPr>
        <p:spPr/>
        <p:txBody>
          <a:bodyPr/>
          <a:lstStyle/>
          <a:p>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p:txBody>
          <a:bodyPr/>
          <a:lstStyle/>
          <a:p>
            <a:r>
              <a:rPr lang="en-NZ" sz="6600" b="1"/>
              <a:t>Gal 3:27</a:t>
            </a:r>
            <a:r>
              <a:rPr lang="en-NZ" sz="6600"/>
              <a:t>  For as many as were baptized into Christ, you put on Christ.</a:t>
            </a:r>
            <a:r>
              <a:rPr lang="en-NZ" sz="4000"/>
              <a:t> </a:t>
            </a:r>
          </a:p>
        </p:txBody>
      </p:sp>
      <p:sp>
        <p:nvSpPr>
          <p:cNvPr id="59395" name="Rectangle 3"/>
          <p:cNvSpPr>
            <a:spLocks noGrp="1" noChangeArrowheads="1"/>
          </p:cNvSpPr>
          <p:nvPr>
            <p:ph type="subTitle" idx="1"/>
          </p:nvPr>
        </p:nvSpPr>
        <p:spPr/>
        <p:txBody>
          <a:bodyPr/>
          <a:lstStyle/>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p:txBody>
          <a:bodyPr/>
          <a:lstStyle/>
          <a:p>
            <a:r>
              <a:rPr lang="en-NZ" sz="4000"/>
              <a:t>Mat 11:28  Come to Me all </a:t>
            </a:r>
            <a:r>
              <a:rPr lang="en-NZ" sz="4000" i="1"/>
              <a:t>you</a:t>
            </a:r>
            <a:r>
              <a:rPr lang="en-NZ" sz="4000"/>
              <a:t> who labor and are heavy laden, and I will give you rest. </a:t>
            </a:r>
            <a:br>
              <a:rPr lang="en-NZ" sz="4000"/>
            </a:br>
            <a:r>
              <a:rPr lang="en-NZ" sz="4000"/>
              <a:t>Mat 11:29  Take My yoke on you and learn of Me, for I am meek and lowly in heart, and you shall find rest to your souls. </a:t>
            </a:r>
          </a:p>
        </p:txBody>
      </p:sp>
      <p:sp>
        <p:nvSpPr>
          <p:cNvPr id="56323" name="Rectangle 3"/>
          <p:cNvSpPr>
            <a:spLocks noGrp="1" noChangeArrowheads="1"/>
          </p:cNvSpPr>
          <p:nvPr>
            <p:ph type="subTitle" idx="1"/>
          </p:nvPr>
        </p:nvSpPr>
        <p:spPr/>
        <p:txBody>
          <a:bodyPr/>
          <a:lstStyle/>
          <a:p>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p:txBody>
          <a:bodyPr/>
          <a:lstStyle/>
          <a:p>
            <a:r>
              <a:rPr lang="en-NZ" sz="4000" b="1"/>
              <a:t>Luk 23:42</a:t>
            </a:r>
            <a:r>
              <a:rPr lang="en-NZ" sz="4000"/>
              <a:t>  And he said, Jesus, remember me when thou comest in thy kingdom. </a:t>
            </a:r>
            <a:br>
              <a:rPr lang="en-NZ" sz="4000"/>
            </a:br>
            <a:r>
              <a:rPr lang="en-NZ" sz="4000"/>
              <a:t>Luk 23:43  And he said unto him, Verily I say unto thee Today, you shall be with me in Paradise. </a:t>
            </a:r>
          </a:p>
        </p:txBody>
      </p:sp>
      <p:sp>
        <p:nvSpPr>
          <p:cNvPr id="60419" name="Rectangle 3"/>
          <p:cNvSpPr>
            <a:spLocks noGrp="1" noChangeArrowheads="1"/>
          </p:cNvSpPr>
          <p:nvPr>
            <p:ph type="subTitle" idx="1"/>
          </p:nvPr>
        </p:nvSpPr>
        <p:spPr/>
        <p:txBody>
          <a:bodyP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p:txBody>
          <a:bodyPr/>
          <a:lstStyle/>
          <a:p>
            <a:r>
              <a:rPr lang="en-NZ" sz="4000" b="1"/>
              <a:t>1Co 15:29</a:t>
            </a:r>
            <a:r>
              <a:rPr lang="en-NZ" sz="4000"/>
              <a:t>  Else what shall they do which are baptized for the dead? If the dead are not raised at all, why then are they baptized for them? </a:t>
            </a:r>
          </a:p>
        </p:txBody>
      </p:sp>
      <p:sp>
        <p:nvSpPr>
          <p:cNvPr id="61443" name="Rectangle 3"/>
          <p:cNvSpPr>
            <a:spLocks noGrp="1" noChangeArrowheads="1"/>
          </p:cNvSpPr>
          <p:nvPr>
            <p:ph type="subTitle" idx="1"/>
          </p:nvPr>
        </p:nvSpPr>
        <p:spPr/>
        <p:txBody>
          <a:bodyPr/>
          <a:lstStyle/>
          <a:p>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p:txBody>
          <a:bodyPr/>
          <a:lstStyle/>
          <a:p>
            <a:r>
              <a:rPr lang="en-NZ" sz="4000" b="1"/>
              <a:t>Heb 9:27</a:t>
            </a:r>
            <a:r>
              <a:rPr lang="en-NZ" sz="4000"/>
              <a:t>  And inasmuch as it is appointed unto men once to die, and after this </a:t>
            </a:r>
            <a:r>
              <a:rPr lang="en-NZ" sz="4000" i="1"/>
              <a:t>cometh</a:t>
            </a:r>
            <a:r>
              <a:rPr lang="en-NZ" sz="4000"/>
              <a:t> judgment; </a:t>
            </a:r>
          </a:p>
        </p:txBody>
      </p:sp>
      <p:sp>
        <p:nvSpPr>
          <p:cNvPr id="64515" name="Rectangle 3"/>
          <p:cNvSpPr>
            <a:spLocks noGrp="1" noChangeArrowheads="1"/>
          </p:cNvSpPr>
          <p:nvPr>
            <p:ph type="subTitle" idx="1"/>
          </p:nvPr>
        </p:nvSpPr>
        <p:spPr/>
        <p:txBody>
          <a:bodyPr/>
          <a:lstStyle/>
          <a:p>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p:txBody>
          <a:bodyPr/>
          <a:lstStyle/>
          <a:p>
            <a:r>
              <a:rPr lang="en-NZ" sz="6000" b="1"/>
              <a:t>Psa 49:7</a:t>
            </a:r>
            <a:r>
              <a:rPr lang="en-NZ" sz="6000"/>
              <a:t>  None can by any means redeem his brother, nor give to God a ransom for him,</a:t>
            </a:r>
            <a:r>
              <a:rPr lang="en-NZ" sz="4000"/>
              <a:t> </a:t>
            </a:r>
          </a:p>
        </p:txBody>
      </p:sp>
      <p:sp>
        <p:nvSpPr>
          <p:cNvPr id="65539" name="Rectangle 3"/>
          <p:cNvSpPr>
            <a:spLocks noGrp="1" noChangeArrowheads="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NZ" sz="4000"/>
              <a:t>Rom 12:4  For even as we have many members in one body, and all the members have not the same office: </a:t>
            </a:r>
            <a:br>
              <a:rPr lang="en-NZ" sz="4000"/>
            </a:br>
            <a:r>
              <a:rPr lang="en-NZ" sz="4000" b="1"/>
              <a:t>Rom 12:5</a:t>
            </a:r>
            <a:r>
              <a:rPr lang="en-NZ" sz="4000"/>
              <a:t>  so we, who are many, are one body in Christ, and severally members one of another. </a:t>
            </a:r>
          </a:p>
        </p:txBody>
      </p:sp>
      <p:sp>
        <p:nvSpPr>
          <p:cNvPr id="8195" name="Rectangle 3"/>
          <p:cNvSpPr>
            <a:spLocks noGrp="1" noChangeArrowheads="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NZ" sz="3200"/>
              <a:t>1Co 12:12  For as the body is one, and hath many members, and all the members of the body, being many, are one body; so also is Christ. </a:t>
            </a:r>
            <a:br>
              <a:rPr lang="en-NZ" sz="3200"/>
            </a:br>
            <a:r>
              <a:rPr lang="en-NZ" sz="3200"/>
              <a:t>1Co 12:13  For in one Spirit were we all baptized into one body, whether Jews or Greeks, whether bond or free; and were all made to drink of one Spirit. </a:t>
            </a:r>
            <a:br>
              <a:rPr lang="en-NZ" sz="3200"/>
            </a:br>
            <a:r>
              <a:rPr lang="en-NZ" sz="3200"/>
              <a:t>1Co 12:14  For the body is not one member, but many.</a:t>
            </a:r>
            <a:r>
              <a:rPr lang="en-NZ" sz="4000"/>
              <a:t> </a:t>
            </a:r>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1Co 12:27  Now ye are the body of Christ, and severally members thereof. </a:t>
            </a:r>
            <a:br>
              <a:rPr lang="en-NZ" sz="2800"/>
            </a:br>
            <a:r>
              <a:rPr lang="en-NZ" sz="2800"/>
              <a:t>1Co 12:28  And God hath set some in the church, first apostles, secondly prophets, thirdly teachers, then miracles, then gifts of healings, helps, governments, </a:t>
            </a:r>
            <a:r>
              <a:rPr lang="en-NZ" sz="2800" i="1"/>
              <a:t>divers</a:t>
            </a:r>
            <a:r>
              <a:rPr lang="en-NZ" sz="2800"/>
              <a:t> kinds of tongues. </a:t>
            </a:r>
            <a:br>
              <a:rPr lang="en-NZ" sz="2800"/>
            </a:br>
            <a:r>
              <a:rPr lang="en-NZ" sz="2800"/>
              <a:t>1Co 12:29  Are all apostles? are all prophets? are all teachers? are all </a:t>
            </a:r>
            <a:r>
              <a:rPr lang="en-NZ" sz="2800" i="1"/>
              <a:t>workers of</a:t>
            </a:r>
            <a:r>
              <a:rPr lang="en-NZ" sz="2800"/>
              <a:t> miracles? </a:t>
            </a:r>
            <a:br>
              <a:rPr lang="en-NZ" sz="2800"/>
            </a:br>
            <a:r>
              <a:rPr lang="en-NZ" sz="2800"/>
              <a:t>1Co 12:30  have all gifts of healings? do all speak with tongues? do all interpret? </a:t>
            </a:r>
            <a:br>
              <a:rPr lang="en-NZ" sz="2800"/>
            </a:br>
            <a:r>
              <a:rPr lang="en-NZ" sz="2800"/>
              <a:t>1Co 12:31  But desire earnestly the greater gifts. And a still more excellent way shew I unto you.</a:t>
            </a:r>
            <a:r>
              <a:rPr lang="en-NZ" sz="4000"/>
              <a:t> </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181</TotalTime>
  <Words>930</Words>
  <Application>Microsoft Office PowerPoint</Application>
  <PresentationFormat>On-screen Show (4:3)</PresentationFormat>
  <Paragraphs>65</Paragraphs>
  <Slides>66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66</vt:i4>
      </vt:variant>
    </vt:vector>
  </HeadingPairs>
  <TitlesOfParts>
    <vt:vector size="70" baseType="lpstr">
      <vt:lpstr>Arial</vt:lpstr>
      <vt:lpstr>Forte</vt:lpstr>
      <vt:lpstr>Aharoni</vt:lpstr>
      <vt:lpstr>Default Design</vt:lpstr>
      <vt:lpstr>Fellowship and Baptism</vt:lpstr>
      <vt:lpstr>Act 2:41  Then those who gladly received his word were baptized. And the same day there were added about three thousand souls.  Act 2:42  And they were continuing steadfastly in the apostles' doctrine, and in fellowship and in the breaking of the loaves, and in prayers. </vt:lpstr>
      <vt:lpstr>Fellowship = Partnership (Greek)</vt:lpstr>
      <vt:lpstr>   Act 2:44  And all who believed were together and had all things common.  Act 2:45  And they sold their possessions and goods and distributed them to all, according as anyone had need.  Act 2:46  And continuing with one accord in the temple, and breaking bread from house to house, they shared food with gladness and simplicity of heart,  Act 2:47  praising God and having favor with all the people. And the Lord added to the church daily those who were being saved. </vt:lpstr>
      <vt:lpstr>  Heb 10:23  Let us hold fast the profession of our faith without wavering (for He is faithful who promised),  Heb 10:24  and let us consider one another to provoke to love and to good works,  Heb 10:25  not forsaking the assembling of ourselves together, as the manner of some is, but exhorting one another, and so much the more as you see the Day approaching. </vt:lpstr>
      <vt:lpstr>1Co 1:9  God is faithful, by whom you were called to the fellowship of His Son, Jesus Christ our Lord. </vt:lpstr>
      <vt:lpstr>Rom 12:4  For even as we have many members in one body, and all the members have not the same office:  Rom 12:5  so we, who are many, are one body in Christ, and severally members one of another. </vt:lpstr>
      <vt:lpstr>1Co 12:12  For as the body is one, and hath many members, and all the members of the body, being many, are one body; so also is Christ.  1Co 12:13  For in one Spirit were we all baptized into one body, whether Jews or Greeks, whether bond or free; and were all made to drink of one Spirit.  1Co 12:14  For the body is not one member, but many. </vt:lpstr>
      <vt:lpstr>  1Co 12:27  Now ye are the body of Christ, and severally members thereof.  1Co 12:28  And God hath set some in the church, first apostles, secondly prophets, thirdly teachers, then miracles, then gifts of healings, helps, governments, divers kinds of tongues.  1Co 12:29  Are all apostles? are all prophets? are all teachers? are all workers of miracles?  1Co 12:30  have all gifts of healings? do all speak with tongues? do all interpret?  1Co 12:31  But desire earnestly the greater gifts. And a still more excellent way shew I unto you. </vt:lpstr>
      <vt:lpstr>1Co 13:1  If I speak with the tongues of men and of angels, but have not love, I am become sounding brass, or a clanging cymbal.  1Co 13:2  And if I have the gift of prophecy, and know all mysteries and all knowledge; and if I have all faith, so as to remove mountains, but have not love, I am nothing. </vt:lpstr>
      <vt:lpstr>2Co 6:14  Be not unequally yoked with unbelievers: for what fellowship have righteousness and iniquity? or what communion hath light with darkness? </vt:lpstr>
      <vt:lpstr>Jas 4:4  Adulterers and adulteresses! Do you not know that the friendship of the world is enmity with God? Therefore whoever desires to be a friend of the world is the enemy of God. </vt:lpstr>
      <vt:lpstr>Amo 3:3  Can two walk together unless they are agreed? </vt:lpstr>
      <vt:lpstr>Eph 5:11  And have no fellowship with the unfruitful works of darkness, but rather reprove them. </vt:lpstr>
      <vt:lpstr>Gal 2:9  and knowing the grace given to me, James, and Cephas, and John, who seemed to be pillars, gave right hands of fellowship to Barnabas and me, that we go to the nations, but they to the circumcision. </vt:lpstr>
      <vt:lpstr>1Jn 1:6  If we say that we have fellowship with Him and walk in darkness, we lie and do not practice the truth.  1Jn 1:7  But if we walk in the light, as He is in the light, we have fellowship with one another, and the blood of Jesus Christ His Son cleanses us from all sin.  1Jn 1:8  If we say that we have no sin, we deceive ourselves, and the truth is not in us. </vt:lpstr>
      <vt:lpstr>Rev 18:4  And I heard another voice from heaven, saying, Come out of her, my people, that ye be not partakers of her sins, and that ye receive not of her plagues. </vt:lpstr>
      <vt:lpstr>Dis - fellowship</vt:lpstr>
      <vt:lpstr>1Ti 1:19  Holding faith, and a good conscience; which some having put away concerning faith have made shipwreck:  1Ti 1:20  Of whom is Hymenaeus and Alexander; whom I have delivered unto Satan, that they may learn not to blaspheme. </vt:lpstr>
      <vt:lpstr>  2Ti 2:16  But shun profane and vain babblings: for they will increase unto more ungodliness.  2Ti 2:17  And their word will eat as doth a canker: of whom is Hymenaeus and Philetus;  2Ti 2:18  Who concerning the truth have erred, saying that the resurrection is past already; and overthrow the faith of some. </vt:lpstr>
      <vt:lpstr>   1Co 5:1  It is reported commonly that there is fornication among you, and such fornication as is not so much as named among the Gentiles, that one should have his father's wife.  1Co 5:2  And ye are puffed up, and have not rather mourned, that he that hath done this deed might be taken away from among you.  1Co 5:3  For I verily, as absent in body, but present in spirit, have judged already, as though I were present, concerning him that hath so done this deed,  1Co 5:4  In the name of our Lord Jesus Christ, when ye are gathered together, and my spirit, with the power of our Lord Jesus Christ,  1Co 5:5  To deliver such an one unto Satan for the destruction of the flesh, that the spirit may be saved in the day of the Lord Jesus.  1Co 5:6  Your glorying is not good. Know ye not that a little leaven leaveneth the whole lump?  1Co 5:7  Purge out therefore the old leaven, that ye may be a new lump, as ye are unleavened. For even Christ our passover is sacrificed for us: </vt:lpstr>
      <vt:lpstr>    1Jn 4:3  and every spirit that does not confess that Jesus Christ has come in the flesh is not of God. And this is the antichrist you heard is coming, and even now is already in the world.    </vt:lpstr>
      <vt:lpstr>   2Jn 1:7  For many deceivers have entered into the world, who do not confess Jesus Christ coming in the flesh. This is the deceiver and the anti-christ.  2Jn 1:8  Look to yourselves, so that we may not lose those things which we worked out, but that we may receive a full reward.  2Jn 1:9  Everyone transgressing and not abiding in the doctrine of Christ does not have God. He who abides in the doctrine of Christ, he has both the Father and the Son.  2Jn 1:10  If anyone comes to you and does not bring this doctrine, do not receive him into your house, nor speak a greeting to him.  2Jn 1:11  For he who speaks a greeting to him is partaker of his evil deeds. </vt:lpstr>
      <vt:lpstr>Jesus’ model</vt:lpstr>
      <vt:lpstr>Mat 14:26  And when the disciples saw Him walking on the sea, they were troubled, saying, It is a phantom! And they cried out for fear. </vt:lpstr>
      <vt:lpstr>  Mar 9:31  For He taught His disciples and said to them, The Son of Man is delivered into the hands of men, and they shall kill him. And after He is killed, He shall rise the third day.  Mar 9:32  But they did not understand that saying and were afraid to ask Him.  Mar 9:33  And He came to Capernaum. And being in the house, He asked them, What was it that you disputed among yourselves in the way?  Mar 9:34  But they were silent. For in the way they had disputed among themselves who was the greatest. </vt:lpstr>
      <vt:lpstr>    Luk 22:15  And he said unto them, With desire I have desired to eat this passover with you before I suffer:  Luk 22:16  for I say unto you, I will not eat it, until it be fulfilled in the kingdom of God.  Luk 22:17  And he received a cup, and when he had given thanks, he said, Take this, and divide it among yourselves:  Luk 22:18  for I say unto you, I will not drink from henceforth of the fruit of the vine, until the kingdom of God shall come.  Luk 22:19  And he took bread, and when he had given thanks, he brake it, and gave to them, saying, This is my body which is given for you: this do in remembrance of me.  Luk 22:20  And the cup in like manner after supper, saying, This cup is the new covenant in my blood, even that which is poured out for you.  Luk 22:21  But behold, the hand of him that betrayeth me is with me on the table.  Luk 22:22  For the Son of man indeed goeth, as it hath been determined: but woe unto that man through whom he is betrayed!  Luk 22:23  And they began to question among themselves, which of them it was that should do this thing.  Luk 22:24  And there arose also a contention among them, which of them is accounted to be greatest. </vt:lpstr>
      <vt:lpstr>  Joh 12:4  But Judas Iscariot, one of his disciples, which should betray him, saith,  Joh 12:5  Why was not this ointment sold for three hundred pence, and given to the poor?  Joh 12:6  Now this he said, not because he cared for the poor; but because he was a thief, and having the bag took away what was put therein. </vt:lpstr>
      <vt:lpstr>Mat 18:15  And if thy brother sin against thee, go, shew him his fault between thee and him alone: if he hear thee, thou hast gained thy brother.  Mat 18:16  But if he hear thee not, take with thee one or two more, that at the mouth of two witnesses or three every word may be established.  Mat 18:17  And if he refuse to hear them, tell it unto the church: and if he refuse to hear the church also, let him be unto thee as the Gentile and the publican. </vt:lpstr>
      <vt:lpstr>Context of Matt 18 is about restoration and reconciliation.</vt:lpstr>
      <vt:lpstr>Mat 18:21  Then came Peter, and said to him, Lord, how oft shall my brother sin against me, and I forgive him? until seven times?  Mat 18:22  Jesus saith unto him, I say not unto thee, Until seven times; but, Until seventy times seven.  Mat 18:23  Therefore is the kingdom of heaven likened unto a certain king, which would make a reckoning with his servants.  Mat 18:24  And when he had begun to reckon, one was brought unto him, which owed him ten thousand talents.  Mat 18:25  But forasmuch as he had not wherewith to pay, his lord commanded him to be sold, and his wife, and children, and all that he had, and payment to be made.  Mat 18:26  The servant therefore fell down and worshipped him, saying, Lord, have patience with me, and I will pay thee all.  Mat 18:27  And the lord of that servant, being moved with compassion, released him, and forgave him the debt. </vt:lpstr>
      <vt:lpstr>CRC Model</vt:lpstr>
      <vt:lpstr> 1Co 11:28  But let a man examine himself, and so let him eat of that bread and drink of that cup.  1Co 11:29  For he who eats and drinks unworthily eats and drinks condemnation to himself, not discerning the Lord's body.  1Co 11:30  For this cause many among you are weak and sickly, and many sleep.  1Co 11:31  For if we would judge ourselves, we would not be judged. </vt:lpstr>
      <vt:lpstr>Mat 5:7  Blessed are the merciful! For they shall obtain mercy. </vt:lpstr>
      <vt:lpstr>  Mat 7:1  Judge not, that you may not be judged.  Mat 7:2  For with whatever judgment you judge, you shall be judged; and with whatever measure you measure out, it shall be measured to you again.  Mat 7:3  And why do you look on the splinter that is in your brother's eye, but do not consider the beam that is in your own eye? </vt:lpstr>
      <vt:lpstr>Luk 23:34  And Jesus said, Father, forgive them; for they know not what they do. And parting his garments among them, they cast lots. </vt:lpstr>
      <vt:lpstr>   Rom 14:1  But him that is weak in faith receive ye, yet not to doubtful disputations.  Rom 14:2  One man hath faith to eat all things: but he that is weak eateth herbs.  Rom 14:3  Let not him that eateth set at nought him that eateth not; and let not him that eateth not judge him that eateth: for God hath received him.  Rom 14:4  Who art thou that judgest the servant of another? to his own lord he standeth or falleth. Yea, he shall be made to stand; for the Lord hath power to make him stand.  </vt:lpstr>
      <vt:lpstr>   Rom 14:5  One man esteemeth one day above another: another esteemeth every day alike. Let each man be fully assured in his own mind.  Rom 14:6  He that regardeth the day, regardeth it unto the Lord: and he that eateth, eateth unto the Lord, for he giveth God thanks; and he that eateth not, unto the Lord he eateth not, and giveth God thanks.  Rom 14:7  For none of us liveth to himself, and none dieth to himself.  Rom 14:8  For whether we live, we live unto the Lord; or whether we die, we die unto the Lord: whether we live therefore, or die, we are the Lord’s. </vt:lpstr>
      <vt:lpstr>  1Co 10:16  The cup of blessing that we bless, is it not a partaking of the blood of Christ? The bread which we break, is it not a partaking of the body of Christ?  1Co 10:17  Because we, the many, are one bread, one body, for we all partake of the one bread. </vt:lpstr>
      <vt:lpstr>Slide 40</vt:lpstr>
      <vt:lpstr>Mar 16:15  And He said to them, Go into all the world, proclaim the gospel to all the creation.  Mar 16:16  He who believes and is baptized will be saved, but he who does not believe will be condemned. </vt:lpstr>
      <vt:lpstr>Baptism is not a choice but a command for believers.</vt:lpstr>
      <vt:lpstr>Joh 3:5  Jesus answered, Verily, verily, I say unto thee, Except a man be born of water and the Spirit, he cannot enter into the kingdom of God. </vt:lpstr>
      <vt:lpstr>  Heb 6:1  Wherefore let us cease to speak of the first principles of Christ, and press on unto perfection; not laying again a foundation of repentance from dead works, and of faith toward God,  Heb 6:2  of the teaching of baptisms, and of laying on of hands, and of resurrection of the dead, and of eternal judgment. </vt:lpstr>
      <vt:lpstr>Baptism = (Greek) to make fully wet / immersed.</vt:lpstr>
      <vt:lpstr>Act 2:38  And Peter said unto them, Repent ye, and be baptized every one of you in the name of Jesus Christ unto the remission of your sins; and ye shall receive the gift of the Holy Ghost. </vt:lpstr>
      <vt:lpstr>  Mat 3:14  But John restrained Him, saying, I have need to be baptized by You, and do You come to me?  Mat 3:15  And answering Jesus said to him, Allow it now, for it is becoming to us to fulfill all righteousness. Then he allowed Him. </vt:lpstr>
      <vt:lpstr>Act 8:12  But when they believed Philip preaching good tidings concerning the kingdom of God and the name of Jesus Christ, they were baptized, both men and women. </vt:lpstr>
      <vt:lpstr>  Act 8:35  Then Philip opened his mouth and began at the same Scripture and preached the gospel of Jesus to him.  Act 8:36  And as they passed along the way, they came on some water. And the eunuch said, See, here is water, what hinders me from being baptized?  Act 8:37  Philip said, If you believe with all your heart, it is lawful. And he answered and said, I believe that Jesus Christ is the Son of God. </vt:lpstr>
      <vt:lpstr>   Act 10:44  While Peter was still speaking these words, the Holy Spirit fell on all those hearing the Word.  Act 10:45  And those of the circumcision, who believed (as many as came with Peter), were astonished because the gift of the Holy Spirit was poured out on the nations also.  Act 10:46  For they heard them speak with tongues and magnify God. Then Peter answered,  Act 10:47  Can anyone forbid water that these, who have received the Holy Ghost as well as we, should not be baptized?  Act 10:48  And he commanded them to be baptized in the name of the Lord. Then they begged him to stay certain days. </vt:lpstr>
      <vt:lpstr>Act 9:17  And Ananias went and entered into the house. And putting his hands on him, he said, Brother Saul, the Lord, Jesus, who appeared to you in the way in which you came, has sent me to you that you might see and be filled with the Holy Spirit.  Act 9:18  And instantly scales as it were fell from his eyes, and he instantly saw again. And rising up, he was baptized. </vt:lpstr>
      <vt:lpstr>Act 22:12  And one Ananias, a devout man according to the Law, testified to by all the Jews who lived there,  Act 22:13  coming to me and standing by, said to me, Brother Saul, look up! And the same hour I looked up on him.  Act 22:14  And he said, The God of our fathers has chosen you to know His will and to see the Just One, and to hear a voice out of His mouth.  Act 22:15  For you shall be His witness to all men of what you have seen and heard.  Act 22:16  And now what do you intend? Arise and be baptized and wash away your sins, calling on the name of the Lord. </vt:lpstr>
      <vt:lpstr>  Act 16:14  And a certain woman named Lydia heard us, a seller of purple of the city of Thyatira, who worshiped God; whose heart the Lord opened, so that she attended to the things which were spoken by Paul.  Act 16:15  And when she was baptized, she and her household, she begged us, saying, If you have judged me to be faithful to the Lord, come into my house and stay. And she constrained us. </vt:lpstr>
      <vt:lpstr>  Act 16:31  And they said, Believe on the Lord Jesus, and thou shalt be saved, thou and thy house.  Act 16:32  And they spake the word of the Lord unto him, with all that were in his house.  Act 16:33  And he took them the same hour of the night, and washed their stripes; and was baptized, he and all his, immediately. </vt:lpstr>
      <vt:lpstr>  Act 18:7  And he departed from there and entered into the house of one named Justus, one worshiping God, whose house was next to the synagogue.  Act 18:8  And Crispus, the chief ruler of the synagogue, believed on the Lord with all his house. And hearing this, many of the Corinthians believed and were baptized. </vt:lpstr>
      <vt:lpstr>Re Baptism</vt:lpstr>
      <vt:lpstr>   Act 19:1  And it came to pass, that, while Apollos was at Corinth, Paul having passed through the upper country came to Ephesus, and found certain disciples:  Act 19:2  and he said unto them, Did ye receive the Holy Ghost when ye believed? And they said unto him, Nay, we did not so much as hear whether the Holy Ghost was given.  Act 19:3  And he said, Into what then were ye baptized? And they said, Into John’s baptism.  Act 19:4  And Paul said, John baptized with the baptism of repentance, saying unto the people, that they should believe on him which should come after him, that is, on Jesus.  Act 19:5  And when they heard this, they were baptized into the name of the Lord Jesus. </vt:lpstr>
      <vt:lpstr>Baptism is not to confirm what be believe, but goes hand in hand with repentance. It is a dying to self.</vt:lpstr>
      <vt:lpstr>Preaching, repentance and baptism should follow each other without delay.</vt:lpstr>
      <vt:lpstr>Rom 6:1  What shall we say then? Shall we continue in sin so that grace may abound?  Rom 6:2  Let it not be! How shall we who died to sin live any longer in it?  Rom 6:3  Do you not know that as many of us as were baptized into Jesus Christ were baptized into His death?  Rom 6:4  Therefore we were buried with Him by baptism into death, so that as Christ was raised up from the dead by the glory of the Father; even so we also should walk in newness of life.  Rom 6:5  For if we have been joined together in the likeness of His death, we shall also be in the likeness of His resurrection;  Rom 6:6  knowing this, that our old man is crucified with Him in order that the body of sin might be destroyed, that from now on we should not serve sin. </vt:lpstr>
      <vt:lpstr>Gal 3:27  For as many as were baptized into Christ, you put on Christ. </vt:lpstr>
      <vt:lpstr>Mat 11:28  Come to Me all you who labor and are heavy laden, and I will give you rest.  Mat 11:29  Take My yoke on you and learn of Me, for I am meek and lowly in heart, and you shall find rest to your souls. </vt:lpstr>
      <vt:lpstr>Luk 23:42  And he said, Jesus, remember me when thou comest in thy kingdom.  Luk 23:43  And he said unto him, Verily I say unto thee Today, you shall be with me in Paradise. </vt:lpstr>
      <vt:lpstr>1Co 15:29  Else what shall they do which are baptized for the dead? If the dead are not raised at all, why then are they baptized for them? </vt:lpstr>
      <vt:lpstr>Heb 9:27  And inasmuch as it is appointed unto men once to die, and after this cometh judgment; </vt:lpstr>
      <vt:lpstr>Psa 49:7  None can by any means redeem his brother, nor give to God a ransom for him,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11</cp:revision>
  <dcterms:created xsi:type="dcterms:W3CDTF">2012-05-09T18:42:23Z</dcterms:created>
  <dcterms:modified xsi:type="dcterms:W3CDTF">2012-07-26T11:43:05Z</dcterms:modified>
</cp:coreProperties>
</file>