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2" r:id="rId3"/>
    <p:sldId id="257" r:id="rId4"/>
    <p:sldId id="263" r:id="rId5"/>
    <p:sldId id="258" r:id="rId6"/>
    <p:sldId id="264" r:id="rId7"/>
    <p:sldId id="259" r:id="rId8"/>
    <p:sldId id="265" r:id="rId9"/>
    <p:sldId id="266" r:id="rId10"/>
    <p:sldId id="267" r:id="rId11"/>
    <p:sldId id="260" r:id="rId12"/>
    <p:sldId id="268" r:id="rId13"/>
    <p:sldId id="269" r:id="rId14"/>
    <p:sldId id="270" r:id="rId15"/>
    <p:sldId id="261" r:id="rId16"/>
    <p:sldId id="262" r:id="rId17"/>
    <p:sldId id="273" r:id="rId18"/>
    <p:sldId id="27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0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3B74C9D-33FF-4891-AC9A-52595CF1D530}" type="datetimeFigureOut">
              <a:rPr lang="en-GB" smtClean="0"/>
              <a:pPr/>
              <a:t>20/06/2012</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5B3EB173-49E8-49AB-B8CF-7A89A225C774}"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3B74C9D-33FF-4891-AC9A-52595CF1D530}" type="datetimeFigureOut">
              <a:rPr lang="en-GB" smtClean="0"/>
              <a:pPr/>
              <a:t>20/06/2012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3EB173-49E8-49AB-B8CF-7A89A225C774}"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3B74C9D-33FF-4891-AC9A-52595CF1D530}" type="datetimeFigureOut">
              <a:rPr lang="en-GB" smtClean="0"/>
              <a:pPr/>
              <a:t>20/06/2012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3EB173-49E8-49AB-B8CF-7A89A225C774}"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3B74C9D-33FF-4891-AC9A-52595CF1D530}" type="datetimeFigureOut">
              <a:rPr lang="en-GB" smtClean="0"/>
              <a:pPr/>
              <a:t>20/06/2012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3EB173-49E8-49AB-B8CF-7A89A225C774}"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3B74C9D-33FF-4891-AC9A-52595CF1D530}" type="datetimeFigureOut">
              <a:rPr lang="en-GB" smtClean="0"/>
              <a:pPr/>
              <a:t>20/06/2012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3EB173-49E8-49AB-B8CF-7A89A225C774}"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3B74C9D-33FF-4891-AC9A-52595CF1D530}" type="datetimeFigureOut">
              <a:rPr lang="en-GB" smtClean="0"/>
              <a:pPr/>
              <a:t>20/06/2012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3EB173-49E8-49AB-B8CF-7A89A225C774}"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3B74C9D-33FF-4891-AC9A-52595CF1D530}" type="datetimeFigureOut">
              <a:rPr lang="en-GB" smtClean="0"/>
              <a:pPr/>
              <a:t>20/06/2012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B3EB173-49E8-49AB-B8CF-7A89A225C774}"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3B74C9D-33FF-4891-AC9A-52595CF1D530}" type="datetimeFigureOut">
              <a:rPr lang="en-GB" smtClean="0"/>
              <a:pPr/>
              <a:t>20/06/2012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B3EB173-49E8-49AB-B8CF-7A89A225C774}"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B74C9D-33FF-4891-AC9A-52595CF1D530}" type="datetimeFigureOut">
              <a:rPr lang="en-GB" smtClean="0"/>
              <a:pPr/>
              <a:t>20/06/2012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B3EB173-49E8-49AB-B8CF-7A89A225C774}"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3B74C9D-33FF-4891-AC9A-52595CF1D530}" type="datetimeFigureOut">
              <a:rPr lang="en-GB" smtClean="0"/>
              <a:pPr/>
              <a:t>20/06/2012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3EB173-49E8-49AB-B8CF-7A89A225C774}"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3B74C9D-33FF-4891-AC9A-52595CF1D530}" type="datetimeFigureOut">
              <a:rPr lang="en-GB" smtClean="0"/>
              <a:pPr/>
              <a:t>20/06/2012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5B3EB173-49E8-49AB-B8CF-7A89A225C774}"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3B74C9D-33FF-4891-AC9A-52595CF1D530}" type="datetimeFigureOut">
              <a:rPr lang="en-GB" smtClean="0"/>
              <a:pPr/>
              <a:t>20/06/2012</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B3EB173-49E8-49AB-B8CF-7A89A225C774}"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l" rtl="1"/>
            <a:r>
              <a:rPr lang="ar-IQ" dirty="0" smtClean="0"/>
              <a:t>اسس الكتاب المقدس</a:t>
            </a:r>
            <a:br>
              <a:rPr lang="ar-IQ" dirty="0" smtClean="0"/>
            </a:br>
            <a:r>
              <a:rPr lang="ar-IQ" dirty="0" smtClean="0"/>
              <a:t>الدراسة 8: طبيعة يسوع</a:t>
            </a:r>
            <a:endParaRPr lang="en-GB" dirty="0"/>
          </a:p>
        </p:txBody>
      </p:sp>
      <p:sp>
        <p:nvSpPr>
          <p:cNvPr id="3" name="Subtitle 2"/>
          <p:cNvSpPr>
            <a:spLocks noGrp="1"/>
          </p:cNvSpPr>
          <p:nvPr>
            <p:ph type="subTitle" idx="1"/>
          </p:nvPr>
        </p:nvSpPr>
        <p:spPr/>
        <p:txBody>
          <a:bodyPr/>
          <a:lstStyle/>
          <a:p>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algn="r" rtl="1"/>
            <a:r>
              <a:rPr lang="ar-IQ" dirty="0"/>
              <a:t>"لماذا تدعوني صالحا؟ ليس أحد صالحا إلا واحد وهو الله" (</a:t>
            </a:r>
            <a:r>
              <a:rPr lang="ar-IQ" dirty="0" err="1"/>
              <a:t>مرقس</a:t>
            </a:r>
            <a:r>
              <a:rPr lang="ar-IQ" dirty="0"/>
              <a:t> 17:10, 18)</a:t>
            </a:r>
          </a:p>
          <a:p>
            <a:pPr algn="r" rtl="1"/>
            <a:r>
              <a:rPr lang="ar-IQ" dirty="0"/>
              <a:t>يسوع "كان يعرف الجميع... ولم يكن محتاجا أن يشهد أحد عن الإنسان لأنه علم ما كان في الإنسان" (يوحنا 23:2-25)</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dirty="0" smtClean="0"/>
              <a:t>4.8 طبيعة يسوع البشرية</a:t>
            </a:r>
            <a:endParaRPr lang="en-GB" dirty="0"/>
          </a:p>
        </p:txBody>
      </p:sp>
      <p:sp>
        <p:nvSpPr>
          <p:cNvPr id="3" name="Content Placeholder 2"/>
          <p:cNvSpPr>
            <a:spLocks noGrp="1"/>
          </p:cNvSpPr>
          <p:nvPr>
            <p:ph idx="1"/>
          </p:nvPr>
        </p:nvSpPr>
        <p:spPr/>
        <p:txBody>
          <a:bodyPr/>
          <a:lstStyle/>
          <a:p>
            <a:endParaRPr lang="en-GB"/>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algn="r" rtl="1"/>
            <a:r>
              <a:rPr lang="ar-IQ" dirty="0"/>
              <a:t>تعب يسوع من السفر واضطر الى ان يجلس ليشرب من بئر (يوحنا 6:4)</a:t>
            </a:r>
          </a:p>
          <a:p>
            <a:pPr algn="r" rtl="1"/>
            <a:r>
              <a:rPr lang="ar-IQ" dirty="0"/>
              <a:t>"بكى يسوع" لموت </a:t>
            </a:r>
            <a:r>
              <a:rPr lang="ar-IQ" dirty="0" err="1"/>
              <a:t>لعازر</a:t>
            </a:r>
            <a:r>
              <a:rPr lang="ar-IQ" dirty="0"/>
              <a:t> (يوحنا 35:11)</a:t>
            </a:r>
          </a:p>
          <a:p>
            <a:pPr algn="r" rtl="1"/>
            <a:r>
              <a:rPr lang="ar-IQ" dirty="0"/>
              <a:t>صلى يسوع قائلا "يا أبتاه إن أمكن فلتعبر عني هذه الكأس [الامه وموته] ولكن ليس كما أريد أنا بل كما تريد أنت" (متى 39:26), يشير ذلك الى ان رغبات يسوع الجسدية اختلفت في بعض الاحيان عن ارادة الله</a:t>
            </a:r>
          </a:p>
          <a:p>
            <a:pPr algn="r" rtl="1"/>
            <a:r>
              <a:rPr lang="ar-IQ" dirty="0"/>
              <a:t>"إلهي </a:t>
            </a:r>
            <a:r>
              <a:rPr lang="ar-IQ" dirty="0" err="1"/>
              <a:t>إلهي</a:t>
            </a:r>
            <a:r>
              <a:rPr lang="ar-IQ" dirty="0"/>
              <a:t> لماذا تركتني؟" (متى 46:27)</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نمو يسوع</a:t>
            </a:r>
            <a:endParaRPr lang="en-GB" dirty="0"/>
          </a:p>
        </p:txBody>
      </p:sp>
      <p:sp>
        <p:nvSpPr>
          <p:cNvPr id="3" name="Content Placeholder 2"/>
          <p:cNvSpPr>
            <a:spLocks noGrp="1"/>
          </p:cNvSpPr>
          <p:nvPr>
            <p:ph idx="1"/>
          </p:nvPr>
        </p:nvSpPr>
        <p:spPr/>
        <p:txBody>
          <a:bodyPr>
            <a:normAutofit/>
          </a:bodyPr>
          <a:lstStyle/>
          <a:p>
            <a:pPr algn="r" rtl="1"/>
            <a:r>
              <a:rPr lang="ar-IQ" dirty="0"/>
              <a:t>"وأما يسوع فكان يتقدم في الحكمة والقامة [اي النضوج الروحي, انظر </a:t>
            </a:r>
            <a:r>
              <a:rPr lang="ar-IQ" dirty="0" err="1"/>
              <a:t>افسس</a:t>
            </a:r>
            <a:r>
              <a:rPr lang="ar-IQ" dirty="0"/>
              <a:t> 13:4] والنعمة عند الله والناس" (لوقا 52:2)</a:t>
            </a:r>
          </a:p>
          <a:p>
            <a:pPr algn="r" rtl="1"/>
            <a:r>
              <a:rPr lang="ar-IQ" dirty="0"/>
              <a:t>"وكان الصبي ينمو ويتقوى بالروح" (لوقا 40:2)</a:t>
            </a:r>
          </a:p>
          <a:p>
            <a:pPr algn="r" rtl="1"/>
            <a:r>
              <a:rPr lang="ar-IQ" dirty="0"/>
              <a:t>" مع كونه ابنا تعلم الطاعة [اي طاعة الله] مما تألم به. وإذ كمل [اي نضج روحيا] صار لجميع الذين يطيعونه سبب خلاص أبدي" نتيجة لنضجه واكتماله الروحي (عبرانيين 8:5, 9)</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b="1" cap="small" dirty="0" smtClean="0"/>
              <a:t>حاجة المسيح الى الخلاص</a:t>
            </a:r>
            <a:endParaRPr lang="en-GB" dirty="0"/>
          </a:p>
        </p:txBody>
      </p:sp>
      <p:sp>
        <p:nvSpPr>
          <p:cNvPr id="3" name="Content Placeholder 2"/>
          <p:cNvSpPr>
            <a:spLocks noGrp="1"/>
          </p:cNvSpPr>
          <p:nvPr>
            <p:ph idx="1"/>
          </p:nvPr>
        </p:nvSpPr>
        <p:spPr/>
        <p:txBody>
          <a:bodyPr>
            <a:normAutofit/>
          </a:bodyPr>
          <a:lstStyle/>
          <a:p>
            <a:pPr algn="r" rtl="1"/>
            <a:r>
              <a:rPr lang="ar-IQ" dirty="0"/>
              <a:t>يسوع "قدم بصراخ شديد ودموع طلبات وتضرعات للقادر أن يخلصه من الموت [الله]، وسمع له من أجل تقواه" (عبرانيين 7:5), تنفي حقيقة ان المسيح تضرع لله لكي يخلصه من الموت ان يكون هو الله نفسه</a:t>
            </a:r>
          </a:p>
          <a:p>
            <a:pPr algn="r" rtl="1"/>
            <a:r>
              <a:rPr lang="ar-IQ" dirty="0"/>
              <a:t>بعد ان قام المسيح من الاموات, "لا يسود عليه الموت بعد" (رومية 9:6), يشير ذلك الى ان الموت ساد عليه قبلا</a:t>
            </a:r>
          </a:p>
          <a:p>
            <a:pPr algn="r" rtl="1"/>
            <a:r>
              <a:rPr lang="ar-IQ" dirty="0"/>
              <a:t>الله "اقام يسوع... هذا رفعه الله بيمينه رئيسا ومخلصا" (اعمال 30:5, 31)</a:t>
            </a:r>
          </a:p>
          <a:p>
            <a:pPr algn="r" rtl="1"/>
            <a:r>
              <a:rPr lang="ar-IQ" dirty="0"/>
              <a:t>الله "مجد فتاه يسوع... الذي اقامه الله من الاموات" (اعمال 13:3, 15)</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508888"/>
          </a:xfrm>
        </p:spPr>
        <p:txBody>
          <a:bodyPr>
            <a:normAutofit/>
          </a:bodyPr>
          <a:lstStyle/>
          <a:p>
            <a:pPr algn="r" rtl="1"/>
            <a:r>
              <a:rPr lang="ar-IQ" dirty="0" smtClean="0"/>
              <a:t>5.8 العلاقة بين الله ويسوع</a:t>
            </a:r>
            <a:endParaRPr lang="en-GB" dirty="0"/>
          </a:p>
        </p:txBody>
      </p:sp>
      <p:sp>
        <p:nvSpPr>
          <p:cNvPr id="3" name="Content Placeholder 2"/>
          <p:cNvSpPr>
            <a:spLocks noGrp="1"/>
          </p:cNvSpPr>
          <p:nvPr>
            <p:ph idx="1"/>
          </p:nvPr>
        </p:nvSpPr>
        <p:spPr/>
        <p:txBody>
          <a:bodyPr/>
          <a:lstStyle/>
          <a:p>
            <a:endParaRPr lang="en-GB"/>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algn="r" rtl="1"/>
            <a:r>
              <a:rPr lang="ar-IQ" dirty="0"/>
              <a:t>"رأس كل رجل هو المسيح. وأما رأس المرأة فهو الرجل. ورأس المسيح هو الله" (1 </a:t>
            </a:r>
            <a:r>
              <a:rPr lang="ar-IQ" dirty="0" err="1"/>
              <a:t>كورنثوس</a:t>
            </a:r>
            <a:r>
              <a:rPr lang="ar-IQ" dirty="0"/>
              <a:t> 3:11)</a:t>
            </a:r>
          </a:p>
          <a:p>
            <a:pPr algn="r" rtl="1"/>
            <a:r>
              <a:rPr lang="ar-IQ" dirty="0"/>
              <a:t>"المسيح لله" (1 </a:t>
            </a:r>
            <a:r>
              <a:rPr lang="ar-IQ" dirty="0" err="1"/>
              <a:t>كورنثوس</a:t>
            </a:r>
            <a:r>
              <a:rPr lang="ar-IQ" dirty="0"/>
              <a:t> 23:3)</a:t>
            </a:r>
          </a:p>
          <a:p>
            <a:pPr algn="r" rtl="1"/>
            <a:r>
              <a:rPr lang="ar-IQ" dirty="0"/>
              <a:t>"الله أبو ربنا يسوع المسيح" (1 بطرس 3:1, </a:t>
            </a:r>
            <a:r>
              <a:rPr lang="ar-IQ" dirty="0" err="1"/>
              <a:t>افسس</a:t>
            </a:r>
            <a:r>
              <a:rPr lang="ar-IQ" dirty="0"/>
              <a:t> 17:1), وذلك حتى بعد صعود المسيح الى السماء</a:t>
            </a:r>
          </a:p>
          <a:p>
            <a:pPr algn="r" rtl="1"/>
            <a:r>
              <a:rPr lang="ar-IQ" dirty="0"/>
              <a:t>"هيكل الهي... اسم الهي... مدينة الهي" (رؤيا 12:3), يثبت ذلك ان يسوع والى الان يرى الاب </a:t>
            </a:r>
            <a:r>
              <a:rPr lang="ar-IQ" dirty="0" smtClean="0"/>
              <a:t>كإلهه. </a:t>
            </a:r>
            <a:r>
              <a:rPr lang="ar-IQ" dirty="0"/>
              <a:t>وقد تحدث قائلا "اني اصعد الى ابي وابيكم, والهي والهكم" (يوحنا 17:20)</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3733024"/>
          </a:xfrm>
        </p:spPr>
        <p:txBody>
          <a:bodyPr>
            <a:normAutofit/>
          </a:bodyPr>
          <a:lstStyle/>
          <a:p>
            <a:r>
              <a:rPr lang="en-GB" dirty="0" smtClean="0"/>
              <a:t>www.biblebasicsonline.com</a:t>
            </a:r>
            <a:br>
              <a:rPr lang="en-GB" dirty="0" smtClean="0"/>
            </a:br>
            <a:r>
              <a:rPr lang="en-GB" dirty="0" smtClean="0"/>
              <a:t>www.carelinks.net</a:t>
            </a:r>
            <a:br>
              <a:rPr lang="en-GB" dirty="0" smtClean="0"/>
            </a:br>
            <a:r>
              <a:rPr lang="en-GB" dirty="0" smtClean="0"/>
              <a:t>Email: info@carelinks.net</a:t>
            </a:r>
            <a:br>
              <a:rPr lang="en-GB" dirty="0" smtClean="0"/>
            </a:b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dirty="0" smtClean="0"/>
              <a:t>الدراسة 8</a:t>
            </a:r>
            <a:r>
              <a:rPr lang="ar-IQ" smtClean="0"/>
              <a:t>: اسئلة</a:t>
            </a:r>
            <a:endParaRPr lang="en-GB" dirty="0"/>
          </a:p>
        </p:txBody>
      </p:sp>
      <p:sp>
        <p:nvSpPr>
          <p:cNvPr id="3" name="Content Placeholder 2"/>
          <p:cNvSpPr>
            <a:spLocks noGrp="1"/>
          </p:cNvSpPr>
          <p:nvPr>
            <p:ph sz="half" idx="1"/>
          </p:nvPr>
        </p:nvSpPr>
        <p:spPr/>
        <p:txBody>
          <a:bodyPr>
            <a:normAutofit fontScale="70000" lnSpcReduction="20000"/>
          </a:bodyPr>
          <a:lstStyle/>
          <a:p>
            <a:pPr algn="r" rtl="1"/>
            <a:r>
              <a:rPr lang="ar-IQ" dirty="0" smtClean="0"/>
              <a:t>5. باي من الاشكال التالية كان يسوع يشبهنا؟</a:t>
            </a:r>
          </a:p>
          <a:p>
            <a:pPr algn="r" rtl="1"/>
            <a:r>
              <a:rPr lang="ar-IQ" dirty="0" smtClean="0"/>
              <a:t>كان معرضا الى كل التجارب والصراعات البشرية</a:t>
            </a:r>
          </a:p>
          <a:p>
            <a:pPr algn="r" rtl="1"/>
            <a:r>
              <a:rPr lang="ar-IQ" dirty="0" smtClean="0"/>
              <a:t>اخطأ عندما كان صغيرا</a:t>
            </a:r>
          </a:p>
          <a:p>
            <a:pPr algn="r" rtl="1"/>
            <a:r>
              <a:rPr lang="ar-IQ" dirty="0" smtClean="0"/>
              <a:t>احتاج الى الخلاص</a:t>
            </a:r>
          </a:p>
          <a:p>
            <a:pPr algn="r" rtl="1"/>
            <a:r>
              <a:rPr lang="ar-IQ" dirty="0" smtClean="0"/>
              <a:t>كان لديه طبيعة بشرية</a:t>
            </a:r>
          </a:p>
          <a:p>
            <a:pPr algn="r" rtl="1"/>
            <a:endParaRPr lang="ar-IQ" dirty="0"/>
          </a:p>
          <a:p>
            <a:pPr algn="r" rtl="1"/>
            <a:r>
              <a:rPr lang="ar-IQ" dirty="0" smtClean="0"/>
              <a:t>6. اي من الجمل التالية صحيحة؟</a:t>
            </a:r>
          </a:p>
          <a:p>
            <a:pPr algn="r" rtl="1"/>
            <a:r>
              <a:rPr lang="ar-IQ" dirty="0" smtClean="0"/>
              <a:t>كان يسوع ذا طبيعة كاملة وشخصية كاملة</a:t>
            </a:r>
          </a:p>
          <a:p>
            <a:pPr algn="r" rtl="1"/>
            <a:r>
              <a:rPr lang="ar-IQ" dirty="0" smtClean="0"/>
              <a:t>كان يسوع ذا طبيعة خاطئة الا ان شخصيته كاملة</a:t>
            </a:r>
          </a:p>
          <a:p>
            <a:pPr algn="r" rtl="1"/>
            <a:r>
              <a:rPr lang="ar-IQ" dirty="0" smtClean="0"/>
              <a:t>كان يسوع تماما كالله وتماما كالبشر</a:t>
            </a:r>
          </a:p>
          <a:p>
            <a:pPr algn="r" rtl="1"/>
            <a:r>
              <a:rPr lang="ar-IQ" dirty="0" smtClean="0"/>
              <a:t>امتلك يسوع طبيعة ادم قبل ان يخطئ</a:t>
            </a:r>
          </a:p>
          <a:p>
            <a:pPr algn="r" rtl="1"/>
            <a:endParaRPr lang="ar-IQ" dirty="0"/>
          </a:p>
          <a:p>
            <a:pPr algn="r" rtl="1"/>
            <a:r>
              <a:rPr lang="ar-IQ" dirty="0" smtClean="0"/>
              <a:t>7. هل كان ممكنا ليسوع ان يخطئ؟</a:t>
            </a:r>
            <a:endParaRPr lang="en-GB" dirty="0"/>
          </a:p>
        </p:txBody>
      </p:sp>
      <p:sp>
        <p:nvSpPr>
          <p:cNvPr id="4" name="Content Placeholder 3"/>
          <p:cNvSpPr>
            <a:spLocks noGrp="1"/>
          </p:cNvSpPr>
          <p:nvPr>
            <p:ph sz="half" idx="2"/>
          </p:nvPr>
        </p:nvSpPr>
        <p:spPr/>
        <p:txBody>
          <a:bodyPr>
            <a:normAutofit fontScale="70000" lnSpcReduction="20000"/>
          </a:bodyPr>
          <a:lstStyle/>
          <a:p>
            <a:pPr algn="r" rtl="1"/>
            <a:r>
              <a:rPr lang="ar-IQ" dirty="0" smtClean="0"/>
              <a:t>1. هل يعلمنا الكتاب المقدس ان الله ثالوث؟</a:t>
            </a:r>
          </a:p>
          <a:p>
            <a:pPr algn="r" rtl="1"/>
            <a:endParaRPr lang="ar-IQ" dirty="0"/>
          </a:p>
          <a:p>
            <a:pPr algn="r" rtl="1"/>
            <a:r>
              <a:rPr lang="ar-IQ" dirty="0" smtClean="0"/>
              <a:t>2. عدد ثلاثة فروق بين الله ويسوع</a:t>
            </a:r>
          </a:p>
          <a:p>
            <a:pPr algn="r" rtl="1"/>
            <a:endParaRPr lang="ar-IQ" dirty="0" smtClean="0"/>
          </a:p>
          <a:p>
            <a:pPr algn="r" rtl="1"/>
            <a:r>
              <a:rPr lang="ar-IQ" dirty="0" smtClean="0"/>
              <a:t>3. كان يسوع مختلفا عنا بسبب:</a:t>
            </a:r>
          </a:p>
          <a:p>
            <a:pPr algn="r" rtl="1"/>
            <a:r>
              <a:rPr lang="ar-IQ" dirty="0" smtClean="0"/>
              <a:t>انه لم يخطئ</a:t>
            </a:r>
          </a:p>
          <a:p>
            <a:pPr algn="r" rtl="1"/>
            <a:r>
              <a:rPr lang="ar-IQ" dirty="0" smtClean="0"/>
              <a:t>انه كان ابن الله المولود</a:t>
            </a:r>
          </a:p>
          <a:p>
            <a:pPr algn="r" rtl="1"/>
            <a:r>
              <a:rPr lang="ar-IQ" dirty="0" smtClean="0"/>
              <a:t>انه لم يستطع ان يخطئ</a:t>
            </a:r>
          </a:p>
          <a:p>
            <a:pPr algn="r" rtl="1"/>
            <a:r>
              <a:rPr lang="ar-IQ" dirty="0" smtClean="0"/>
              <a:t>ان الله جعله لا يخطئ</a:t>
            </a:r>
          </a:p>
          <a:p>
            <a:pPr algn="r" rtl="1"/>
            <a:endParaRPr lang="ar-IQ" dirty="0"/>
          </a:p>
          <a:p>
            <a:pPr algn="r" rtl="1"/>
            <a:r>
              <a:rPr lang="ar-IQ" dirty="0" smtClean="0"/>
              <a:t>4. باي من الاشكال التالية كان يسوع يشبه الله؟</a:t>
            </a:r>
          </a:p>
          <a:p>
            <a:pPr algn="r" rtl="1"/>
            <a:r>
              <a:rPr lang="ar-IQ" dirty="0" smtClean="0"/>
              <a:t>كان يمتلك طبيعة الله في حياته على الارض</a:t>
            </a:r>
          </a:p>
          <a:p>
            <a:pPr algn="r" rtl="1"/>
            <a:r>
              <a:rPr lang="ar-IQ" dirty="0" smtClean="0"/>
              <a:t>كان لديه شخصية كاملة كالله</a:t>
            </a:r>
          </a:p>
          <a:p>
            <a:pPr algn="r" rtl="1"/>
            <a:r>
              <a:rPr lang="ar-IQ" dirty="0" smtClean="0"/>
              <a:t>كان يعلم كل شيء مثل الله</a:t>
            </a:r>
          </a:p>
          <a:p>
            <a:pPr algn="r" rtl="1"/>
            <a:r>
              <a:rPr lang="ar-IQ" dirty="0" smtClean="0"/>
              <a:t>كان مساويا تماما لله</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3733024"/>
          </a:xfrm>
        </p:spPr>
        <p:txBody>
          <a:bodyPr>
            <a:normAutofit/>
          </a:bodyPr>
          <a:lstStyle/>
          <a:p>
            <a:r>
              <a:rPr lang="en-GB" dirty="0" smtClean="0"/>
              <a:t>www.biblebasicsonline.com</a:t>
            </a:r>
            <a:br>
              <a:rPr lang="en-GB" dirty="0" smtClean="0"/>
            </a:br>
            <a:r>
              <a:rPr lang="en-GB" dirty="0" smtClean="0"/>
              <a:t>www.carelinks.net</a:t>
            </a:r>
            <a:br>
              <a:rPr lang="en-GB" dirty="0" smtClean="0"/>
            </a:br>
            <a:r>
              <a:rPr lang="en-GB" dirty="0" smtClean="0"/>
              <a:t>Email: info@carelinks.net</a:t>
            </a:r>
            <a:br>
              <a:rPr lang="en-GB" dirty="0" smtClean="0"/>
            </a:b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1.8 مقدمة</a:t>
            </a:r>
            <a:endParaRPr lang="en-GB" dirty="0"/>
          </a:p>
        </p:txBody>
      </p:sp>
      <p:sp>
        <p:nvSpPr>
          <p:cNvPr id="3" name="Content Placeholder 2"/>
          <p:cNvSpPr>
            <a:spLocks noGrp="1"/>
          </p:cNvSpPr>
          <p:nvPr>
            <p:ph idx="1"/>
          </p:nvPr>
        </p:nvSpPr>
        <p:spPr/>
        <p:txBody>
          <a:bodyPr/>
          <a:lstStyle/>
          <a:p>
            <a:pPr algn="r" rtl="1"/>
            <a:r>
              <a:rPr lang="ar-IQ" dirty="0"/>
              <a:t>1 </a:t>
            </a:r>
            <a:r>
              <a:rPr lang="ar-IQ" dirty="0" err="1"/>
              <a:t>تيموثاوس</a:t>
            </a:r>
            <a:r>
              <a:rPr lang="ar-IQ" dirty="0"/>
              <a:t> 5:2 "لأنه يوجد إله </a:t>
            </a:r>
            <a:r>
              <a:rPr lang="ar-IQ" b="1" i="1" dirty="0"/>
              <a:t>واحد</a:t>
            </a:r>
            <a:r>
              <a:rPr lang="ar-IQ" dirty="0"/>
              <a:t> </a:t>
            </a:r>
            <a:r>
              <a:rPr lang="ar-IQ" b="1" i="1" dirty="0"/>
              <a:t>ووسيط</a:t>
            </a:r>
            <a:r>
              <a:rPr lang="ar-IQ" dirty="0"/>
              <a:t> واحد بين الله والناس: </a:t>
            </a:r>
            <a:r>
              <a:rPr lang="ar-IQ" b="1" i="1" dirty="0"/>
              <a:t>الإنسان</a:t>
            </a:r>
            <a:r>
              <a:rPr lang="ar-IQ" dirty="0"/>
              <a:t> يسوع المسيح"</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a:bodyPr>
          <a:lstStyle/>
          <a:p>
            <a:pPr lvl="1" algn="r" rtl="1"/>
            <a:r>
              <a:rPr lang="ar-IQ" dirty="0"/>
              <a:t>نظرا لوجود اله واحد, من المستحيل ان يكون يسوع هو الله, فلو كان الاب هو الله ويسوع هو الله ايضا, يكون لدينا الهان, "لكن لنا إله واحد: الآب" (1 </a:t>
            </a:r>
            <a:r>
              <a:rPr lang="ar-IQ" dirty="0" err="1"/>
              <a:t>كورنثوس</a:t>
            </a:r>
            <a:r>
              <a:rPr lang="ar-IQ" dirty="0"/>
              <a:t> 6:8), اذا فالله الاب هو اله واحد فقط, وبالتالي من المستحيل ان يكون هناك شخص اخر يدعى (الله الابن). فيهوه, الاله الواحد, هو الاب (مثال </a:t>
            </a:r>
            <a:r>
              <a:rPr lang="ar-IQ" dirty="0" err="1"/>
              <a:t>اشعياء</a:t>
            </a:r>
            <a:r>
              <a:rPr lang="ar-IQ" dirty="0"/>
              <a:t> 16:63, 8:64).</a:t>
            </a:r>
          </a:p>
          <a:p>
            <a:pPr lvl="1" algn="r" rtl="1"/>
            <a:r>
              <a:rPr lang="ar-IQ" dirty="0" err="1"/>
              <a:t>وبالاضافة</a:t>
            </a:r>
            <a:r>
              <a:rPr lang="ar-IQ" dirty="0"/>
              <a:t> الى هذا الاله الواحد, هناك وسيط, وهو الانسان يسوع المسيح-- "... ووسيط واحد..." يشير حرف العطف "و" الى وجود فرق بين المسيح وبين الله.</a:t>
            </a:r>
          </a:p>
          <a:p>
            <a:pPr lvl="1" algn="r" rtl="1"/>
            <a:r>
              <a:rPr lang="ar-IQ" dirty="0"/>
              <a:t>وبما ان المسيح هو "وسيط", يعني ذلك انه بين اثنين. لا يمكن لوسيط بين الانسان </a:t>
            </a:r>
            <a:r>
              <a:rPr lang="ar-IQ" dirty="0" smtClean="0"/>
              <a:t>الخاطئ </a:t>
            </a:r>
            <a:r>
              <a:rPr lang="ar-IQ" dirty="0"/>
              <a:t>والله الكامل ان يكون الله نفسه, بل يجب ان يكون انسانا كاملا, الا انه يمتلك طبيعة بشرية خاطئة. لاحظ "الانسان يسوع المسيح", فحتى على الرغم من ان بولس كتب ذلك بعد صعود المسيح, فهو لا يتكلم عن (الاله يسوع المسيح)</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dirty="0" smtClean="0"/>
              <a:t>2.8 الفروق بين الله ويسوع</a:t>
            </a:r>
            <a:endParaRPr lang="en-GB" dirty="0"/>
          </a:p>
        </p:txBody>
      </p:sp>
      <p:sp>
        <p:nvSpPr>
          <p:cNvPr id="3" name="Content Placeholder 2"/>
          <p:cNvSpPr>
            <a:spLocks noGrp="1"/>
          </p:cNvSpPr>
          <p:nvPr>
            <p:ph idx="1"/>
          </p:nvPr>
        </p:nvSpPr>
        <p:spPr/>
        <p:txBody>
          <a:bodyPr/>
          <a:lstStyle/>
          <a:p>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dirty="0" smtClean="0"/>
              <a:t>الفروق بين الله ويسوع</a:t>
            </a:r>
            <a:endParaRPr lang="en-GB" dirty="0"/>
          </a:p>
        </p:txBody>
      </p:sp>
      <p:sp>
        <p:nvSpPr>
          <p:cNvPr id="3" name="Content Placeholder 2"/>
          <p:cNvSpPr>
            <a:spLocks noGrp="1"/>
          </p:cNvSpPr>
          <p:nvPr>
            <p:ph sz="half" idx="1"/>
          </p:nvPr>
        </p:nvSpPr>
        <p:spPr/>
        <p:txBody>
          <a:bodyPr>
            <a:normAutofit/>
          </a:bodyPr>
          <a:lstStyle/>
          <a:p>
            <a:pPr algn="r" rtl="1"/>
            <a:r>
              <a:rPr lang="ar-IQ" b="1" cap="small" dirty="0" smtClean="0"/>
              <a:t>المسيح</a:t>
            </a:r>
            <a:endParaRPr lang="en-GB" dirty="0" smtClean="0"/>
          </a:p>
          <a:p>
            <a:pPr algn="r" rtl="1"/>
            <a:r>
              <a:rPr lang="ar-IQ" dirty="0"/>
              <a:t>المسيح كان "مجرب في كل شيء مثلنا" (عبرانيين 15:4)</a:t>
            </a:r>
          </a:p>
          <a:p>
            <a:pPr algn="r" rtl="1"/>
            <a:r>
              <a:rPr lang="ar-IQ" dirty="0"/>
              <a:t>المسيح مات وكان في القبر لثلاثة ايام (متى 40:12, 21:16), وقد كان الموت سائدا عليه (رومية 9:6)</a:t>
            </a:r>
          </a:p>
          <a:p>
            <a:pPr algn="r" rtl="1"/>
            <a:r>
              <a:rPr lang="ar-IQ" dirty="0"/>
              <a:t>الناس راوا يسوع ولمسوه (1 يوحنا 1:1 يؤكد ذلك)</a:t>
            </a:r>
            <a:endParaRPr lang="en-GB" dirty="0"/>
          </a:p>
        </p:txBody>
      </p:sp>
      <p:sp>
        <p:nvSpPr>
          <p:cNvPr id="4" name="Content Placeholder 3"/>
          <p:cNvSpPr>
            <a:spLocks noGrp="1"/>
          </p:cNvSpPr>
          <p:nvPr>
            <p:ph sz="half" idx="2"/>
          </p:nvPr>
        </p:nvSpPr>
        <p:spPr/>
        <p:txBody>
          <a:bodyPr>
            <a:normAutofit/>
          </a:bodyPr>
          <a:lstStyle/>
          <a:p>
            <a:pPr algn="r" rtl="1"/>
            <a:r>
              <a:rPr lang="ar-IQ" b="1" cap="small" dirty="0" smtClean="0"/>
              <a:t>الله</a:t>
            </a:r>
            <a:endParaRPr lang="en-GB" dirty="0" smtClean="0"/>
          </a:p>
          <a:p>
            <a:pPr algn="r" rtl="1"/>
            <a:r>
              <a:rPr lang="ar-IQ" dirty="0"/>
              <a:t>"الله غير مجرب بالشرور" (يعقوب 13:1)</a:t>
            </a:r>
          </a:p>
          <a:p>
            <a:pPr algn="r" rtl="1"/>
            <a:r>
              <a:rPr lang="ar-IQ" dirty="0"/>
              <a:t>الله لا يموت-- فهو خالد بطبيعته (مزمور 2:90, 1 </a:t>
            </a:r>
            <a:r>
              <a:rPr lang="ar-IQ" dirty="0" err="1"/>
              <a:t>تيموثاوس</a:t>
            </a:r>
            <a:r>
              <a:rPr lang="ar-IQ" dirty="0"/>
              <a:t> 16:6)</a:t>
            </a:r>
          </a:p>
          <a:p>
            <a:pPr algn="r" rtl="1"/>
            <a:endParaRPr lang="ar-IQ" dirty="0" smtClean="0"/>
          </a:p>
          <a:p>
            <a:pPr algn="r" rtl="1"/>
            <a:r>
              <a:rPr lang="ar-IQ" dirty="0" smtClean="0"/>
              <a:t>الله </a:t>
            </a:r>
            <a:r>
              <a:rPr lang="ar-IQ" dirty="0"/>
              <a:t>لا يرى من قبل البشر (1 </a:t>
            </a:r>
            <a:r>
              <a:rPr lang="ar-IQ" dirty="0" err="1"/>
              <a:t>تيموثاوس</a:t>
            </a:r>
            <a:r>
              <a:rPr lang="ar-IQ" dirty="0"/>
              <a:t> 16:6, خروج 20:33)</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dirty="0" smtClean="0"/>
              <a:t>3.8 طبيعة يسوع</a:t>
            </a:r>
            <a:endParaRPr lang="en-GB" dirty="0"/>
          </a:p>
        </p:txBody>
      </p:sp>
      <p:sp>
        <p:nvSpPr>
          <p:cNvPr id="3" name="Content Placeholder 2"/>
          <p:cNvSpPr>
            <a:spLocks noGrp="1"/>
          </p:cNvSpPr>
          <p:nvPr>
            <p:ph idx="1"/>
          </p:nvPr>
        </p:nvSpPr>
        <p:spPr/>
        <p:txBody>
          <a:bodyPr/>
          <a:lstStyle/>
          <a:p>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مجرب مثلنا</a:t>
            </a:r>
            <a:endParaRPr lang="en-GB" dirty="0"/>
          </a:p>
        </p:txBody>
      </p:sp>
      <p:sp>
        <p:nvSpPr>
          <p:cNvPr id="3" name="Content Placeholder 2"/>
          <p:cNvSpPr>
            <a:spLocks noGrp="1"/>
          </p:cNvSpPr>
          <p:nvPr>
            <p:ph idx="1"/>
          </p:nvPr>
        </p:nvSpPr>
        <p:spPr/>
        <p:txBody>
          <a:bodyPr>
            <a:normAutofit/>
          </a:bodyPr>
          <a:lstStyle/>
          <a:p>
            <a:pPr algn="r" rtl="1"/>
            <a:r>
              <a:rPr lang="ar-IQ" dirty="0"/>
              <a:t>" لأن ليس لنا رئيس كهنة غير قادر أن يرثي </a:t>
            </a:r>
            <a:r>
              <a:rPr lang="ar-IQ" dirty="0" err="1"/>
              <a:t>لضعفاتنا</a:t>
            </a:r>
            <a:r>
              <a:rPr lang="ar-IQ" dirty="0"/>
              <a:t>، بل مجرب في كل شيء مثلنا" (عبرانيين 15:4)</a:t>
            </a:r>
          </a:p>
          <a:p>
            <a:pPr algn="r" rtl="1"/>
            <a:r>
              <a:rPr lang="ar-IQ" dirty="0" err="1"/>
              <a:t>تاتي</a:t>
            </a:r>
            <a:r>
              <a:rPr lang="ar-IQ" dirty="0"/>
              <a:t> الرغبة التي هي اساس تجاربنا من داخلنا (</a:t>
            </a:r>
            <a:r>
              <a:rPr lang="ar-IQ" dirty="0" err="1"/>
              <a:t>مرقس</a:t>
            </a:r>
            <a:r>
              <a:rPr lang="ar-IQ" dirty="0"/>
              <a:t> 15:7-23) ومن شهوتنا البشرية (يعقوب 13:1-15), وبالتالي كان من الضروري ان يمتلك المسيح طبيعة بشرية ليتمكن من اختبار تلك التجارب والتغلب عليها</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يمتلك طبيعتنا بالكامل</a:t>
            </a:r>
            <a:endParaRPr lang="en-GB" dirty="0"/>
          </a:p>
        </p:txBody>
      </p:sp>
      <p:sp>
        <p:nvSpPr>
          <p:cNvPr id="3" name="Content Placeholder 2"/>
          <p:cNvSpPr>
            <a:spLocks noGrp="1"/>
          </p:cNvSpPr>
          <p:nvPr>
            <p:ph idx="1"/>
          </p:nvPr>
        </p:nvSpPr>
        <p:spPr/>
        <p:txBody>
          <a:bodyPr>
            <a:normAutofit/>
          </a:bodyPr>
          <a:lstStyle/>
          <a:p>
            <a:pPr algn="r" rtl="1"/>
            <a:r>
              <a:rPr lang="ar-IQ" dirty="0"/>
              <a:t>عبرانيين 14:2-18 " فإذ قد تشارك الأولاد [نحن] في اللحم والدم [الطبيعة البشرية] اشترك هو [المسيح] أيضا كذلك فيهما، لكي يبيد بالموت... إبليس... لأنه حقا ليس يمسك الملائكة، بل يمسك [طبيعة] نسل إبراهيم. من ثم كان ينبغي أن يشبه إخوته في كل شيء، لكي يكون رحيما، ورئيس كهنة أمينا... حتى يكفر خطايا الشعب. لأنه في ما هو قد تألم مجربا يقدر أن يعين المجربين"</a:t>
            </a:r>
            <a:endParaRPr lang="en-GB"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87</TotalTime>
  <Words>1012</Words>
  <Application>Microsoft Office PowerPoint</Application>
  <PresentationFormat>عرض على الشاشة (3:4)‏</PresentationFormat>
  <Paragraphs>75</Paragraphs>
  <Slides>18</Slides>
  <Notes>0</Notes>
  <HiddenSlides>0</HiddenSlides>
  <MMClips>0</MMClips>
  <ScaleCrop>false</ScaleCrop>
  <HeadingPairs>
    <vt:vector size="4" baseType="variant">
      <vt:variant>
        <vt:lpstr>نسق</vt:lpstr>
      </vt:variant>
      <vt:variant>
        <vt:i4>1</vt:i4>
      </vt:variant>
      <vt:variant>
        <vt:lpstr>عناوين الشرائح</vt:lpstr>
      </vt:variant>
      <vt:variant>
        <vt:i4>18</vt:i4>
      </vt:variant>
    </vt:vector>
  </HeadingPairs>
  <TitlesOfParts>
    <vt:vector size="19" baseType="lpstr">
      <vt:lpstr>Flow</vt:lpstr>
      <vt:lpstr>اسس الكتاب المقدس الدراسة 8: طبيعة يسوع</vt:lpstr>
      <vt:lpstr>www.biblebasicsonline.com www.carelinks.net Email: info@carelinks.net </vt:lpstr>
      <vt:lpstr>1.8 مقدمة</vt:lpstr>
      <vt:lpstr>عرض تقديمي في PowerPoint</vt:lpstr>
      <vt:lpstr>2.8 الفروق بين الله ويسوع</vt:lpstr>
      <vt:lpstr>الفروق بين الله ويسوع</vt:lpstr>
      <vt:lpstr>3.8 طبيعة يسوع</vt:lpstr>
      <vt:lpstr>مجرب مثلنا</vt:lpstr>
      <vt:lpstr>يمتلك طبيعتنا بالكامل</vt:lpstr>
      <vt:lpstr>عرض تقديمي في PowerPoint</vt:lpstr>
      <vt:lpstr>4.8 طبيعة يسوع البشرية</vt:lpstr>
      <vt:lpstr>عرض تقديمي في PowerPoint</vt:lpstr>
      <vt:lpstr>نمو يسوع</vt:lpstr>
      <vt:lpstr>حاجة المسيح الى الخلاص</vt:lpstr>
      <vt:lpstr>5.8 العلاقة بين الله ويسوع</vt:lpstr>
      <vt:lpstr>عرض تقديمي في PowerPoint</vt:lpstr>
      <vt:lpstr>www.biblebasicsonline.com www.carelinks.net Email: info@carelinks.net </vt:lpstr>
      <vt:lpstr>الدراسة 8: اسئلة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dc:creator>
  <cp:lastModifiedBy>Wissam</cp:lastModifiedBy>
  <cp:revision>19</cp:revision>
  <dcterms:created xsi:type="dcterms:W3CDTF">2012-04-16T19:39:19Z</dcterms:created>
  <dcterms:modified xsi:type="dcterms:W3CDTF">2012-06-21T04:18:57Z</dcterms:modified>
</cp:coreProperties>
</file>