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329" r:id="rId2"/>
    <p:sldId id="332" r:id="rId3"/>
    <p:sldId id="330" r:id="rId4"/>
    <p:sldId id="258" r:id="rId5"/>
    <p:sldId id="265" r:id="rId6"/>
    <p:sldId id="266" r:id="rId7"/>
    <p:sldId id="259" r:id="rId8"/>
    <p:sldId id="260" r:id="rId9"/>
    <p:sldId id="261" r:id="rId10"/>
    <p:sldId id="262" r:id="rId11"/>
    <p:sldId id="263" r:id="rId12"/>
    <p:sldId id="264" r:id="rId13"/>
    <p:sldId id="267" r:id="rId14"/>
    <p:sldId id="268" r:id="rId15"/>
    <p:sldId id="269" r:id="rId16"/>
    <p:sldId id="270" r:id="rId17"/>
    <p:sldId id="326" r:id="rId18"/>
    <p:sldId id="271" r:id="rId19"/>
    <p:sldId id="272" r:id="rId20"/>
    <p:sldId id="282" r:id="rId21"/>
    <p:sldId id="275" r:id="rId22"/>
    <p:sldId id="276" r:id="rId23"/>
    <p:sldId id="277" r:id="rId24"/>
    <p:sldId id="281" r:id="rId25"/>
    <p:sldId id="278" r:id="rId26"/>
    <p:sldId id="328" r:id="rId27"/>
    <p:sldId id="279" r:id="rId28"/>
    <p:sldId id="284" r:id="rId29"/>
    <p:sldId id="283" r:id="rId30"/>
    <p:sldId id="280" r:id="rId31"/>
    <p:sldId id="285" r:id="rId32"/>
    <p:sldId id="286" r:id="rId33"/>
    <p:sldId id="256" r:id="rId34"/>
    <p:sldId id="257" r:id="rId35"/>
    <p:sldId id="273" r:id="rId36"/>
    <p:sldId id="274" r:id="rId37"/>
    <p:sldId id="303" r:id="rId38"/>
    <p:sldId id="304" r:id="rId39"/>
    <p:sldId id="327" r:id="rId40"/>
    <p:sldId id="321" r:id="rId41"/>
    <p:sldId id="322" r:id="rId42"/>
    <p:sldId id="323" r:id="rId43"/>
    <p:sldId id="324" r:id="rId44"/>
    <p:sldId id="325" r:id="rId45"/>
    <p:sldId id="287" r:id="rId46"/>
    <p:sldId id="310" r:id="rId47"/>
    <p:sldId id="306" r:id="rId48"/>
    <p:sldId id="316" r:id="rId49"/>
    <p:sldId id="291" r:id="rId50"/>
    <p:sldId id="294" r:id="rId51"/>
    <p:sldId id="289" r:id="rId52"/>
    <p:sldId id="333" r:id="rId53"/>
    <p:sldId id="331" r:id="rId54"/>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Tahoma" charset="0"/>
        <a:ea typeface="+mn-ea"/>
        <a:cs typeface="+mn-cs"/>
      </a:defRPr>
    </a:lvl1pPr>
    <a:lvl2pPr marL="457200" algn="l" rtl="0" fontAlgn="base">
      <a:spcBef>
        <a:spcPct val="0"/>
      </a:spcBef>
      <a:spcAft>
        <a:spcPct val="0"/>
      </a:spcAft>
      <a:defRPr kern="1200">
        <a:solidFill>
          <a:schemeClr val="tx1"/>
        </a:solidFill>
        <a:latin typeface="Tahoma" charset="0"/>
        <a:ea typeface="+mn-ea"/>
        <a:cs typeface="+mn-cs"/>
      </a:defRPr>
    </a:lvl2pPr>
    <a:lvl3pPr marL="914400" algn="l" rtl="0" fontAlgn="base">
      <a:spcBef>
        <a:spcPct val="0"/>
      </a:spcBef>
      <a:spcAft>
        <a:spcPct val="0"/>
      </a:spcAft>
      <a:defRPr kern="1200">
        <a:solidFill>
          <a:schemeClr val="tx1"/>
        </a:solidFill>
        <a:latin typeface="Tahoma" charset="0"/>
        <a:ea typeface="+mn-ea"/>
        <a:cs typeface="+mn-cs"/>
      </a:defRPr>
    </a:lvl3pPr>
    <a:lvl4pPr marL="1371600" algn="l" rtl="0" fontAlgn="base">
      <a:spcBef>
        <a:spcPct val="0"/>
      </a:spcBef>
      <a:spcAft>
        <a:spcPct val="0"/>
      </a:spcAft>
      <a:defRPr kern="1200">
        <a:solidFill>
          <a:schemeClr val="tx1"/>
        </a:solidFill>
        <a:latin typeface="Tahoma" charset="0"/>
        <a:ea typeface="+mn-ea"/>
        <a:cs typeface="+mn-cs"/>
      </a:defRPr>
    </a:lvl4pPr>
    <a:lvl5pPr marL="1828800" algn="l" rtl="0" fontAlgn="base">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02" y="29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GB"/>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GB"/>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GB"/>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GB"/>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GB"/>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GB"/>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GB"/>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GB"/>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GB"/>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GB"/>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GB"/>
            </a:p>
          </p:txBody>
        </p:sp>
      </p:grpSp>
      <p:sp>
        <p:nvSpPr>
          <p:cNvPr id="21543"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21544"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GB"/>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GB"/>
          </a:p>
        </p:txBody>
      </p:sp>
      <p:sp>
        <p:nvSpPr>
          <p:cNvPr id="40" name="Rectangle 38"/>
          <p:cNvSpPr>
            <a:spLocks noGrp="1" noChangeArrowheads="1"/>
          </p:cNvSpPr>
          <p:nvPr>
            <p:ph type="ftr" sz="quarter" idx="11"/>
          </p:nvPr>
        </p:nvSpPr>
        <p:spPr/>
        <p:txBody>
          <a:bodyPr/>
          <a:lstStyle>
            <a:lvl1pPr>
              <a:defRPr/>
            </a:lvl1pPr>
          </a:lstStyle>
          <a:p>
            <a:pPr>
              <a:defRPr/>
            </a:pPr>
            <a:endParaRPr lang="en-GB"/>
          </a:p>
        </p:txBody>
      </p:sp>
      <p:sp>
        <p:nvSpPr>
          <p:cNvPr id="41" name="Rectangle 41"/>
          <p:cNvSpPr>
            <a:spLocks noGrp="1" noChangeArrowheads="1"/>
          </p:cNvSpPr>
          <p:nvPr>
            <p:ph type="sldNum" sz="quarter" idx="12"/>
          </p:nvPr>
        </p:nvSpPr>
        <p:spPr/>
        <p:txBody>
          <a:bodyPr/>
          <a:lstStyle>
            <a:lvl1pPr>
              <a:defRPr/>
            </a:lvl1pPr>
          </a:lstStyle>
          <a:p>
            <a:pPr>
              <a:defRPr/>
            </a:pPr>
            <a:fld id="{69192C78-466A-46EB-BC65-A7C6563A74EB}"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9"/>
          <p:cNvSpPr>
            <a:spLocks noGrp="1" noChangeArrowheads="1"/>
          </p:cNvSpPr>
          <p:nvPr>
            <p:ph type="dt" sz="half" idx="10"/>
          </p:nvPr>
        </p:nvSpPr>
        <p:spPr>
          <a:ln/>
        </p:spPr>
        <p:txBody>
          <a:bodyPr/>
          <a:lstStyle>
            <a:lvl1pPr>
              <a:defRPr/>
            </a:lvl1pPr>
          </a:lstStyle>
          <a:p>
            <a:pPr>
              <a:defRPr/>
            </a:pPr>
            <a:endParaRPr lang="en-GB"/>
          </a:p>
        </p:txBody>
      </p:sp>
      <p:sp>
        <p:nvSpPr>
          <p:cNvPr id="5" name="Rectangle 40"/>
          <p:cNvSpPr>
            <a:spLocks noGrp="1" noChangeArrowheads="1"/>
          </p:cNvSpPr>
          <p:nvPr>
            <p:ph type="ftr" sz="quarter" idx="11"/>
          </p:nvPr>
        </p:nvSpPr>
        <p:spPr>
          <a:ln/>
        </p:spPr>
        <p:txBody>
          <a:bodyPr/>
          <a:lstStyle>
            <a:lvl1pPr>
              <a:defRPr/>
            </a:lvl1pPr>
          </a:lstStyle>
          <a:p>
            <a:pPr>
              <a:defRPr/>
            </a:pPr>
            <a:endParaRPr lang="en-GB"/>
          </a:p>
        </p:txBody>
      </p:sp>
      <p:sp>
        <p:nvSpPr>
          <p:cNvPr id="6" name="Rectangle 41"/>
          <p:cNvSpPr>
            <a:spLocks noGrp="1" noChangeArrowheads="1"/>
          </p:cNvSpPr>
          <p:nvPr>
            <p:ph type="sldNum" sz="quarter" idx="12"/>
          </p:nvPr>
        </p:nvSpPr>
        <p:spPr>
          <a:ln/>
        </p:spPr>
        <p:txBody>
          <a:bodyPr/>
          <a:lstStyle>
            <a:lvl1pPr>
              <a:defRPr/>
            </a:lvl1pPr>
          </a:lstStyle>
          <a:p>
            <a:pPr>
              <a:defRPr/>
            </a:pPr>
            <a:fld id="{3754EA98-1AD7-4558-9D84-64D723E086D5}"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9"/>
          <p:cNvSpPr>
            <a:spLocks noGrp="1" noChangeArrowheads="1"/>
          </p:cNvSpPr>
          <p:nvPr>
            <p:ph type="dt" sz="half" idx="10"/>
          </p:nvPr>
        </p:nvSpPr>
        <p:spPr>
          <a:ln/>
        </p:spPr>
        <p:txBody>
          <a:bodyPr/>
          <a:lstStyle>
            <a:lvl1pPr>
              <a:defRPr/>
            </a:lvl1pPr>
          </a:lstStyle>
          <a:p>
            <a:pPr>
              <a:defRPr/>
            </a:pPr>
            <a:endParaRPr lang="en-GB"/>
          </a:p>
        </p:txBody>
      </p:sp>
      <p:sp>
        <p:nvSpPr>
          <p:cNvPr id="5" name="Rectangle 40"/>
          <p:cNvSpPr>
            <a:spLocks noGrp="1" noChangeArrowheads="1"/>
          </p:cNvSpPr>
          <p:nvPr>
            <p:ph type="ftr" sz="quarter" idx="11"/>
          </p:nvPr>
        </p:nvSpPr>
        <p:spPr>
          <a:ln/>
        </p:spPr>
        <p:txBody>
          <a:bodyPr/>
          <a:lstStyle>
            <a:lvl1pPr>
              <a:defRPr/>
            </a:lvl1pPr>
          </a:lstStyle>
          <a:p>
            <a:pPr>
              <a:defRPr/>
            </a:pPr>
            <a:endParaRPr lang="en-GB"/>
          </a:p>
        </p:txBody>
      </p:sp>
      <p:sp>
        <p:nvSpPr>
          <p:cNvPr id="6" name="Rectangle 41"/>
          <p:cNvSpPr>
            <a:spLocks noGrp="1" noChangeArrowheads="1"/>
          </p:cNvSpPr>
          <p:nvPr>
            <p:ph type="sldNum" sz="quarter" idx="12"/>
          </p:nvPr>
        </p:nvSpPr>
        <p:spPr>
          <a:ln/>
        </p:spPr>
        <p:txBody>
          <a:bodyPr/>
          <a:lstStyle>
            <a:lvl1pPr>
              <a:defRPr/>
            </a:lvl1pPr>
          </a:lstStyle>
          <a:p>
            <a:pPr>
              <a:defRPr/>
            </a:pPr>
            <a:fld id="{BB28E22A-19A4-4533-AF13-B0A7A38B3632}"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9"/>
          <p:cNvSpPr>
            <a:spLocks noGrp="1" noChangeArrowheads="1"/>
          </p:cNvSpPr>
          <p:nvPr>
            <p:ph type="dt" sz="half" idx="10"/>
          </p:nvPr>
        </p:nvSpPr>
        <p:spPr>
          <a:ln/>
        </p:spPr>
        <p:txBody>
          <a:bodyPr/>
          <a:lstStyle>
            <a:lvl1pPr>
              <a:defRPr/>
            </a:lvl1pPr>
          </a:lstStyle>
          <a:p>
            <a:pPr>
              <a:defRPr/>
            </a:pPr>
            <a:endParaRPr lang="en-GB"/>
          </a:p>
        </p:txBody>
      </p:sp>
      <p:sp>
        <p:nvSpPr>
          <p:cNvPr id="5" name="Rectangle 40"/>
          <p:cNvSpPr>
            <a:spLocks noGrp="1" noChangeArrowheads="1"/>
          </p:cNvSpPr>
          <p:nvPr>
            <p:ph type="ftr" sz="quarter" idx="11"/>
          </p:nvPr>
        </p:nvSpPr>
        <p:spPr>
          <a:ln/>
        </p:spPr>
        <p:txBody>
          <a:bodyPr/>
          <a:lstStyle>
            <a:lvl1pPr>
              <a:defRPr/>
            </a:lvl1pPr>
          </a:lstStyle>
          <a:p>
            <a:pPr>
              <a:defRPr/>
            </a:pPr>
            <a:endParaRPr lang="en-GB"/>
          </a:p>
        </p:txBody>
      </p:sp>
      <p:sp>
        <p:nvSpPr>
          <p:cNvPr id="6" name="Rectangle 41"/>
          <p:cNvSpPr>
            <a:spLocks noGrp="1" noChangeArrowheads="1"/>
          </p:cNvSpPr>
          <p:nvPr>
            <p:ph type="sldNum" sz="quarter" idx="12"/>
          </p:nvPr>
        </p:nvSpPr>
        <p:spPr>
          <a:ln/>
        </p:spPr>
        <p:txBody>
          <a:bodyPr/>
          <a:lstStyle>
            <a:lvl1pPr>
              <a:defRPr/>
            </a:lvl1pPr>
          </a:lstStyle>
          <a:p>
            <a:pPr>
              <a:defRPr/>
            </a:pPr>
            <a:fld id="{756BBEF5-F9EC-43FC-867E-98B8F2874447}"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GB"/>
          </a:p>
        </p:txBody>
      </p:sp>
      <p:sp>
        <p:nvSpPr>
          <p:cNvPr id="5" name="Rectangle 40"/>
          <p:cNvSpPr>
            <a:spLocks noGrp="1" noChangeArrowheads="1"/>
          </p:cNvSpPr>
          <p:nvPr>
            <p:ph type="ftr" sz="quarter" idx="11"/>
          </p:nvPr>
        </p:nvSpPr>
        <p:spPr>
          <a:ln/>
        </p:spPr>
        <p:txBody>
          <a:bodyPr/>
          <a:lstStyle>
            <a:lvl1pPr>
              <a:defRPr/>
            </a:lvl1pPr>
          </a:lstStyle>
          <a:p>
            <a:pPr>
              <a:defRPr/>
            </a:pPr>
            <a:endParaRPr lang="en-GB"/>
          </a:p>
        </p:txBody>
      </p:sp>
      <p:sp>
        <p:nvSpPr>
          <p:cNvPr id="6" name="Rectangle 41"/>
          <p:cNvSpPr>
            <a:spLocks noGrp="1" noChangeArrowheads="1"/>
          </p:cNvSpPr>
          <p:nvPr>
            <p:ph type="sldNum" sz="quarter" idx="12"/>
          </p:nvPr>
        </p:nvSpPr>
        <p:spPr>
          <a:ln/>
        </p:spPr>
        <p:txBody>
          <a:bodyPr/>
          <a:lstStyle>
            <a:lvl1pPr>
              <a:defRPr/>
            </a:lvl1pPr>
          </a:lstStyle>
          <a:p>
            <a:pPr>
              <a:defRPr/>
            </a:pPr>
            <a:fld id="{FB3B94CB-061A-4334-B61C-F3C83003854E}"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9"/>
          <p:cNvSpPr>
            <a:spLocks noGrp="1" noChangeArrowheads="1"/>
          </p:cNvSpPr>
          <p:nvPr>
            <p:ph type="dt" sz="half" idx="10"/>
          </p:nvPr>
        </p:nvSpPr>
        <p:spPr>
          <a:ln/>
        </p:spPr>
        <p:txBody>
          <a:bodyPr/>
          <a:lstStyle>
            <a:lvl1pPr>
              <a:defRPr/>
            </a:lvl1pPr>
          </a:lstStyle>
          <a:p>
            <a:pPr>
              <a:defRPr/>
            </a:pPr>
            <a:endParaRPr lang="en-GB"/>
          </a:p>
        </p:txBody>
      </p:sp>
      <p:sp>
        <p:nvSpPr>
          <p:cNvPr id="6" name="Rectangle 40"/>
          <p:cNvSpPr>
            <a:spLocks noGrp="1" noChangeArrowheads="1"/>
          </p:cNvSpPr>
          <p:nvPr>
            <p:ph type="ftr" sz="quarter" idx="11"/>
          </p:nvPr>
        </p:nvSpPr>
        <p:spPr>
          <a:ln/>
        </p:spPr>
        <p:txBody>
          <a:bodyPr/>
          <a:lstStyle>
            <a:lvl1pPr>
              <a:defRPr/>
            </a:lvl1pPr>
          </a:lstStyle>
          <a:p>
            <a:pPr>
              <a:defRPr/>
            </a:pPr>
            <a:endParaRPr lang="en-GB"/>
          </a:p>
        </p:txBody>
      </p:sp>
      <p:sp>
        <p:nvSpPr>
          <p:cNvPr id="7" name="Rectangle 41"/>
          <p:cNvSpPr>
            <a:spLocks noGrp="1" noChangeArrowheads="1"/>
          </p:cNvSpPr>
          <p:nvPr>
            <p:ph type="sldNum" sz="quarter" idx="12"/>
          </p:nvPr>
        </p:nvSpPr>
        <p:spPr>
          <a:ln/>
        </p:spPr>
        <p:txBody>
          <a:bodyPr/>
          <a:lstStyle>
            <a:lvl1pPr>
              <a:defRPr/>
            </a:lvl1pPr>
          </a:lstStyle>
          <a:p>
            <a:pPr>
              <a:defRPr/>
            </a:pPr>
            <a:fld id="{679D38CD-7273-4A51-9347-71126CA127E1}"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9"/>
          <p:cNvSpPr>
            <a:spLocks noGrp="1" noChangeArrowheads="1"/>
          </p:cNvSpPr>
          <p:nvPr>
            <p:ph type="dt" sz="half" idx="10"/>
          </p:nvPr>
        </p:nvSpPr>
        <p:spPr>
          <a:ln/>
        </p:spPr>
        <p:txBody>
          <a:bodyPr/>
          <a:lstStyle>
            <a:lvl1pPr>
              <a:defRPr/>
            </a:lvl1pPr>
          </a:lstStyle>
          <a:p>
            <a:pPr>
              <a:defRPr/>
            </a:pPr>
            <a:endParaRPr lang="en-GB"/>
          </a:p>
        </p:txBody>
      </p:sp>
      <p:sp>
        <p:nvSpPr>
          <p:cNvPr id="8" name="Rectangle 40"/>
          <p:cNvSpPr>
            <a:spLocks noGrp="1" noChangeArrowheads="1"/>
          </p:cNvSpPr>
          <p:nvPr>
            <p:ph type="ftr" sz="quarter" idx="11"/>
          </p:nvPr>
        </p:nvSpPr>
        <p:spPr>
          <a:ln/>
        </p:spPr>
        <p:txBody>
          <a:bodyPr/>
          <a:lstStyle>
            <a:lvl1pPr>
              <a:defRPr/>
            </a:lvl1pPr>
          </a:lstStyle>
          <a:p>
            <a:pPr>
              <a:defRPr/>
            </a:pPr>
            <a:endParaRPr lang="en-GB"/>
          </a:p>
        </p:txBody>
      </p:sp>
      <p:sp>
        <p:nvSpPr>
          <p:cNvPr id="9" name="Rectangle 41"/>
          <p:cNvSpPr>
            <a:spLocks noGrp="1" noChangeArrowheads="1"/>
          </p:cNvSpPr>
          <p:nvPr>
            <p:ph type="sldNum" sz="quarter" idx="12"/>
          </p:nvPr>
        </p:nvSpPr>
        <p:spPr>
          <a:ln/>
        </p:spPr>
        <p:txBody>
          <a:bodyPr/>
          <a:lstStyle>
            <a:lvl1pPr>
              <a:defRPr/>
            </a:lvl1pPr>
          </a:lstStyle>
          <a:p>
            <a:pPr>
              <a:defRPr/>
            </a:pPr>
            <a:fld id="{32176279-2D32-468F-A9F7-BAC3AD5D9B97}"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9"/>
          <p:cNvSpPr>
            <a:spLocks noGrp="1" noChangeArrowheads="1"/>
          </p:cNvSpPr>
          <p:nvPr>
            <p:ph type="dt" sz="half" idx="10"/>
          </p:nvPr>
        </p:nvSpPr>
        <p:spPr>
          <a:ln/>
        </p:spPr>
        <p:txBody>
          <a:bodyPr/>
          <a:lstStyle>
            <a:lvl1pPr>
              <a:defRPr/>
            </a:lvl1pPr>
          </a:lstStyle>
          <a:p>
            <a:pPr>
              <a:defRPr/>
            </a:pPr>
            <a:endParaRPr lang="en-GB"/>
          </a:p>
        </p:txBody>
      </p:sp>
      <p:sp>
        <p:nvSpPr>
          <p:cNvPr id="4" name="Rectangle 40"/>
          <p:cNvSpPr>
            <a:spLocks noGrp="1" noChangeArrowheads="1"/>
          </p:cNvSpPr>
          <p:nvPr>
            <p:ph type="ftr" sz="quarter" idx="11"/>
          </p:nvPr>
        </p:nvSpPr>
        <p:spPr>
          <a:ln/>
        </p:spPr>
        <p:txBody>
          <a:bodyPr/>
          <a:lstStyle>
            <a:lvl1pPr>
              <a:defRPr/>
            </a:lvl1pPr>
          </a:lstStyle>
          <a:p>
            <a:pPr>
              <a:defRPr/>
            </a:pPr>
            <a:endParaRPr lang="en-GB"/>
          </a:p>
        </p:txBody>
      </p:sp>
      <p:sp>
        <p:nvSpPr>
          <p:cNvPr id="5" name="Rectangle 41"/>
          <p:cNvSpPr>
            <a:spLocks noGrp="1" noChangeArrowheads="1"/>
          </p:cNvSpPr>
          <p:nvPr>
            <p:ph type="sldNum" sz="quarter" idx="12"/>
          </p:nvPr>
        </p:nvSpPr>
        <p:spPr>
          <a:ln/>
        </p:spPr>
        <p:txBody>
          <a:bodyPr/>
          <a:lstStyle>
            <a:lvl1pPr>
              <a:defRPr/>
            </a:lvl1pPr>
          </a:lstStyle>
          <a:p>
            <a:pPr>
              <a:defRPr/>
            </a:pPr>
            <a:fld id="{6E2B362E-F5C6-41C1-A78F-A87788A30E27}"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GB"/>
          </a:p>
        </p:txBody>
      </p:sp>
      <p:sp>
        <p:nvSpPr>
          <p:cNvPr id="3" name="Rectangle 40"/>
          <p:cNvSpPr>
            <a:spLocks noGrp="1" noChangeArrowheads="1"/>
          </p:cNvSpPr>
          <p:nvPr>
            <p:ph type="ftr" sz="quarter" idx="11"/>
          </p:nvPr>
        </p:nvSpPr>
        <p:spPr>
          <a:ln/>
        </p:spPr>
        <p:txBody>
          <a:bodyPr/>
          <a:lstStyle>
            <a:lvl1pPr>
              <a:defRPr/>
            </a:lvl1pPr>
          </a:lstStyle>
          <a:p>
            <a:pPr>
              <a:defRPr/>
            </a:pPr>
            <a:endParaRPr lang="en-GB"/>
          </a:p>
        </p:txBody>
      </p:sp>
      <p:sp>
        <p:nvSpPr>
          <p:cNvPr id="4" name="Rectangle 41"/>
          <p:cNvSpPr>
            <a:spLocks noGrp="1" noChangeArrowheads="1"/>
          </p:cNvSpPr>
          <p:nvPr>
            <p:ph type="sldNum" sz="quarter" idx="12"/>
          </p:nvPr>
        </p:nvSpPr>
        <p:spPr>
          <a:ln/>
        </p:spPr>
        <p:txBody>
          <a:bodyPr/>
          <a:lstStyle>
            <a:lvl1pPr>
              <a:defRPr/>
            </a:lvl1pPr>
          </a:lstStyle>
          <a:p>
            <a:pPr>
              <a:defRPr/>
            </a:pPr>
            <a:fld id="{61FA287B-5B2D-4ECD-97FB-C3F8F0981C4C}"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GB"/>
          </a:p>
        </p:txBody>
      </p:sp>
      <p:sp>
        <p:nvSpPr>
          <p:cNvPr id="6" name="Rectangle 40"/>
          <p:cNvSpPr>
            <a:spLocks noGrp="1" noChangeArrowheads="1"/>
          </p:cNvSpPr>
          <p:nvPr>
            <p:ph type="ftr" sz="quarter" idx="11"/>
          </p:nvPr>
        </p:nvSpPr>
        <p:spPr>
          <a:ln/>
        </p:spPr>
        <p:txBody>
          <a:bodyPr/>
          <a:lstStyle>
            <a:lvl1pPr>
              <a:defRPr/>
            </a:lvl1pPr>
          </a:lstStyle>
          <a:p>
            <a:pPr>
              <a:defRPr/>
            </a:pPr>
            <a:endParaRPr lang="en-GB"/>
          </a:p>
        </p:txBody>
      </p:sp>
      <p:sp>
        <p:nvSpPr>
          <p:cNvPr id="7" name="Rectangle 41"/>
          <p:cNvSpPr>
            <a:spLocks noGrp="1" noChangeArrowheads="1"/>
          </p:cNvSpPr>
          <p:nvPr>
            <p:ph type="sldNum" sz="quarter" idx="12"/>
          </p:nvPr>
        </p:nvSpPr>
        <p:spPr>
          <a:ln/>
        </p:spPr>
        <p:txBody>
          <a:bodyPr/>
          <a:lstStyle>
            <a:lvl1pPr>
              <a:defRPr/>
            </a:lvl1pPr>
          </a:lstStyle>
          <a:p>
            <a:pPr>
              <a:defRPr/>
            </a:pPr>
            <a:fld id="{ED5F8982-588F-4ADA-A8AA-3B05C28E236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GB"/>
          </a:p>
        </p:txBody>
      </p:sp>
      <p:sp>
        <p:nvSpPr>
          <p:cNvPr id="6" name="Rectangle 40"/>
          <p:cNvSpPr>
            <a:spLocks noGrp="1" noChangeArrowheads="1"/>
          </p:cNvSpPr>
          <p:nvPr>
            <p:ph type="ftr" sz="quarter" idx="11"/>
          </p:nvPr>
        </p:nvSpPr>
        <p:spPr>
          <a:ln/>
        </p:spPr>
        <p:txBody>
          <a:bodyPr/>
          <a:lstStyle>
            <a:lvl1pPr>
              <a:defRPr/>
            </a:lvl1pPr>
          </a:lstStyle>
          <a:p>
            <a:pPr>
              <a:defRPr/>
            </a:pPr>
            <a:endParaRPr lang="en-GB"/>
          </a:p>
        </p:txBody>
      </p:sp>
      <p:sp>
        <p:nvSpPr>
          <p:cNvPr id="7" name="Rectangle 41"/>
          <p:cNvSpPr>
            <a:spLocks noGrp="1" noChangeArrowheads="1"/>
          </p:cNvSpPr>
          <p:nvPr>
            <p:ph type="sldNum" sz="quarter" idx="12"/>
          </p:nvPr>
        </p:nvSpPr>
        <p:spPr>
          <a:ln/>
        </p:spPr>
        <p:txBody>
          <a:bodyPr/>
          <a:lstStyle>
            <a:lvl1pPr>
              <a:defRPr/>
            </a:lvl1pPr>
          </a:lstStyle>
          <a:p>
            <a:pPr>
              <a:defRPr/>
            </a:pPr>
            <a:fld id="{29ADD7EC-5F54-480F-A3BB-9A40553816FE}"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3"/>
            <a:ext cx="5340350" cy="5056187"/>
            <a:chOff x="2394" y="1127"/>
            <a:chExt cx="3364" cy="3185"/>
          </a:xfrm>
        </p:grpSpPr>
        <p:sp>
          <p:nvSpPr>
            <p:cNvPr id="20483"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20484"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GB"/>
            </a:p>
          </p:txBody>
        </p:sp>
        <p:sp>
          <p:nvSpPr>
            <p:cNvPr id="20485"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20486"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487"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20488"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20489"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20490"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20491"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20492"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493"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494"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GB"/>
            </a:p>
          </p:txBody>
        </p:sp>
        <p:sp>
          <p:nvSpPr>
            <p:cNvPr id="20495"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GB"/>
            </a:p>
          </p:txBody>
        </p:sp>
        <p:sp>
          <p:nvSpPr>
            <p:cNvPr id="20496"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497"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498"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499"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500"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501"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502"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503"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GB"/>
            </a:p>
          </p:txBody>
        </p:sp>
        <p:sp>
          <p:nvSpPr>
            <p:cNvPr id="20504"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505"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506"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507"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GB"/>
            </a:p>
          </p:txBody>
        </p:sp>
        <p:sp>
          <p:nvSpPr>
            <p:cNvPr id="20508"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GB"/>
            </a:p>
          </p:txBody>
        </p:sp>
        <p:sp>
          <p:nvSpPr>
            <p:cNvPr id="20509"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GB"/>
            </a:p>
          </p:txBody>
        </p:sp>
        <p:sp>
          <p:nvSpPr>
            <p:cNvPr id="20510"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511"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p>
          </p:txBody>
        </p:sp>
        <p:sp>
          <p:nvSpPr>
            <p:cNvPr id="20512"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GB"/>
            </a:p>
          </p:txBody>
        </p:sp>
        <p:sp>
          <p:nvSpPr>
            <p:cNvPr id="20513"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p>
          </p:txBody>
        </p:sp>
        <p:sp>
          <p:nvSpPr>
            <p:cNvPr id="20514"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GB"/>
            </a:p>
          </p:txBody>
        </p:sp>
        <p:sp>
          <p:nvSpPr>
            <p:cNvPr id="20515"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GB"/>
            </a:p>
          </p:txBody>
        </p:sp>
        <p:sp>
          <p:nvSpPr>
            <p:cNvPr id="20516"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GB"/>
            </a:p>
          </p:txBody>
        </p:sp>
      </p:grpSp>
      <p:sp>
        <p:nvSpPr>
          <p:cNvPr id="20517"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8"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519"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20520"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en-GB"/>
          </a:p>
        </p:txBody>
      </p:sp>
      <p:sp>
        <p:nvSpPr>
          <p:cNvPr id="20521"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BD53E9C-EAB5-4FCC-B333-755F3D4DB2A7}"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720"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rtl="1">
              <a:defRPr/>
            </a:pPr>
            <a:r>
              <a:rPr lang="ar-IQ" b="1" dirty="0" smtClean="0"/>
              <a:t>اسس الكتاب المقدس</a:t>
            </a:r>
            <a:br>
              <a:rPr lang="ar-IQ" b="1" dirty="0" smtClean="0"/>
            </a:br>
            <a:r>
              <a:rPr lang="ar-IQ" b="1" dirty="0" smtClean="0"/>
              <a:t>الدراسة 6: الله والشر</a:t>
            </a:r>
            <a:endParaRPr lang="en-GB" dirty="0"/>
          </a:p>
        </p:txBody>
      </p:sp>
      <p:sp>
        <p:nvSpPr>
          <p:cNvPr id="3" name="Subtitle 2"/>
          <p:cNvSpPr>
            <a:spLocks noGrp="1"/>
          </p:cNvSpPr>
          <p:nvPr>
            <p:ph type="subTitle" idx="1"/>
          </p:nvPr>
        </p:nvSpPr>
        <p:spPr/>
        <p:txBody>
          <a:bodyPr/>
          <a:lstStyle/>
          <a:p>
            <a:pPr>
              <a:defRPr/>
            </a:pPr>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rtl="1" eaLnBrk="1" hangingPunct="1">
              <a:defRPr/>
            </a:pPr>
            <a:r>
              <a:rPr lang="ar-IQ" dirty="0" smtClean="0"/>
              <a:t>الله اعظم من (الشيطان), والخصوم تساعدنا على الخلاص</a:t>
            </a:r>
            <a:endParaRPr lang="en-US" dirty="0" smtClean="0"/>
          </a:p>
        </p:txBody>
      </p:sp>
      <p:sp>
        <p:nvSpPr>
          <p:cNvPr id="8195" name="Rectangle 3"/>
          <p:cNvSpPr>
            <a:spLocks noGrp="1" noChangeArrowheads="1"/>
          </p:cNvSpPr>
          <p:nvPr>
            <p:ph type="body" idx="1"/>
          </p:nvPr>
        </p:nvSpPr>
        <p:spPr>
          <a:xfrm>
            <a:off x="395288" y="2492375"/>
            <a:ext cx="8748712" cy="3638550"/>
          </a:xfrm>
        </p:spPr>
        <p:txBody>
          <a:bodyPr/>
          <a:lstStyle/>
          <a:p>
            <a:pPr algn="r" rtl="1" eaLnBrk="1" hangingPunct="1">
              <a:defRPr/>
            </a:pPr>
            <a:r>
              <a:rPr lang="ar-IQ" dirty="0"/>
              <a:t>1 </a:t>
            </a:r>
            <a:r>
              <a:rPr lang="ar-IQ" dirty="0" err="1"/>
              <a:t>كورنثوس</a:t>
            </a:r>
            <a:r>
              <a:rPr lang="ar-IQ" dirty="0"/>
              <a:t> 5:5 "أن يسلم مثل هذا للشيطان لهلاك الجسد لكي تخلص الروح في يوم الرب يسوع"</a:t>
            </a:r>
          </a:p>
          <a:p>
            <a:pPr algn="r" rtl="1" eaLnBrk="1" hangingPunct="1">
              <a:defRPr/>
            </a:pPr>
            <a:r>
              <a:rPr lang="ar-IQ" dirty="0"/>
              <a:t>1 </a:t>
            </a:r>
            <a:r>
              <a:rPr lang="ar-IQ" dirty="0" err="1"/>
              <a:t>تيموثاوس</a:t>
            </a:r>
            <a:r>
              <a:rPr lang="ar-IQ" dirty="0"/>
              <a:t> 20:1 "الذين منهم </a:t>
            </a:r>
            <a:r>
              <a:rPr lang="ar-IQ" dirty="0" err="1"/>
              <a:t>هيمينايس</a:t>
            </a:r>
            <a:r>
              <a:rPr lang="ar-IQ" dirty="0"/>
              <a:t> والإسكندر، اللذان أسلمتهما للشيطان لكي يؤدبا حتى لا يجدفا"</a:t>
            </a:r>
            <a:endParaRPr lang="en-GB"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endParaRPr lang="en-US" smtClean="0"/>
          </a:p>
        </p:txBody>
      </p:sp>
      <p:sp>
        <p:nvSpPr>
          <p:cNvPr id="9219" name="Rectangle 3"/>
          <p:cNvSpPr>
            <a:spLocks noGrp="1" noChangeArrowheads="1"/>
          </p:cNvSpPr>
          <p:nvPr>
            <p:ph type="body" idx="1"/>
          </p:nvPr>
        </p:nvSpPr>
        <p:spPr/>
        <p:txBody>
          <a:bodyPr/>
          <a:lstStyle/>
          <a:p>
            <a:pPr algn="r" rtl="1" eaLnBrk="1" hangingPunct="1">
              <a:defRPr/>
            </a:pPr>
            <a:r>
              <a:rPr lang="ar-IQ" dirty="0"/>
              <a:t>رومية 23:6 "لأن أجرة الخطية هي موت وأما هبة الله فهي حياة أبدية بالمسيح يسوع ربنا"</a:t>
            </a:r>
            <a:endParaRPr lang="en-GB"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endParaRPr lang="en-US" smtClean="0"/>
          </a:p>
        </p:txBody>
      </p:sp>
      <p:sp>
        <p:nvSpPr>
          <p:cNvPr id="10243" name="Rectangle 3"/>
          <p:cNvSpPr>
            <a:spLocks noGrp="1" noChangeArrowheads="1"/>
          </p:cNvSpPr>
          <p:nvPr>
            <p:ph type="body" idx="1"/>
          </p:nvPr>
        </p:nvSpPr>
        <p:spPr/>
        <p:txBody>
          <a:bodyPr/>
          <a:lstStyle/>
          <a:p>
            <a:pPr eaLnBrk="1" hangingPunct="1">
              <a:buFont typeface="Wingdings" pitchFamily="2" charset="2"/>
              <a:buNone/>
              <a:defRPr/>
            </a:pPr>
            <a:endParaRPr lang="en-US" smtClean="0"/>
          </a:p>
        </p:txBody>
      </p:sp>
      <p:pic>
        <p:nvPicPr>
          <p:cNvPr id="13316" name="Picture 4" descr="devil_judgment"/>
          <p:cNvPicPr>
            <a:picLocks noChangeAspect="1" noChangeArrowheads="1"/>
          </p:cNvPicPr>
          <p:nvPr/>
        </p:nvPicPr>
        <p:blipFill>
          <a:blip r:embed="rId2" cstate="print"/>
          <a:srcRect/>
          <a:stretch>
            <a:fillRect/>
          </a:stretch>
        </p:blipFill>
        <p:spPr bwMode="auto">
          <a:xfrm>
            <a:off x="2192338" y="0"/>
            <a:ext cx="4645025" cy="702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rtl="1" eaLnBrk="1" hangingPunct="1">
              <a:defRPr/>
            </a:pPr>
            <a:r>
              <a:rPr lang="ar-IQ" dirty="0" smtClean="0"/>
              <a:t>الخطية من الداخل</a:t>
            </a:r>
            <a:endParaRPr lang="en-US" dirty="0" smtClean="0"/>
          </a:p>
        </p:txBody>
      </p:sp>
      <p:sp>
        <p:nvSpPr>
          <p:cNvPr id="13315" name="Rectangle 3"/>
          <p:cNvSpPr>
            <a:spLocks noGrp="1" noChangeArrowheads="1"/>
          </p:cNvSpPr>
          <p:nvPr>
            <p:ph type="body" idx="1"/>
          </p:nvPr>
        </p:nvSpPr>
        <p:spPr>
          <a:xfrm>
            <a:off x="468313" y="2492375"/>
            <a:ext cx="8218487" cy="3638550"/>
          </a:xfrm>
        </p:spPr>
        <p:txBody>
          <a:bodyPr/>
          <a:lstStyle/>
          <a:p>
            <a:pPr algn="r" rtl="1" eaLnBrk="1" hangingPunct="1">
              <a:defRPr/>
            </a:pPr>
            <a:r>
              <a:rPr lang="ar-IQ" sz="2400" dirty="0" err="1"/>
              <a:t>مرقس</a:t>
            </a:r>
            <a:r>
              <a:rPr lang="ar-IQ" sz="2400" dirty="0"/>
              <a:t> 15:7, 21-23 "ليس شيء من خارج الإنسان إذا دخل فيه يقدر أن ينجسه لكن الأشياء التي تخرج منه هي التي تنجس الإنسان. لأنه من الداخل من قلوب الناس تخرج الأفكار الشريرة: زنى فسق قتل سرقة طمع خبث مكر عهارة عين شريرة تجديف كبرياء جهل. جميع هذه الشرور تخرج من الداخل وتنجس الإنسان"</a:t>
            </a:r>
            <a:endParaRPr lang="en-GB" sz="2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endParaRPr lang="en-US" smtClean="0"/>
          </a:p>
        </p:txBody>
      </p:sp>
      <p:sp>
        <p:nvSpPr>
          <p:cNvPr id="14339" name="Rectangle 3"/>
          <p:cNvSpPr>
            <a:spLocks noGrp="1" noChangeArrowheads="1"/>
          </p:cNvSpPr>
          <p:nvPr>
            <p:ph type="body" idx="1"/>
          </p:nvPr>
        </p:nvSpPr>
        <p:spPr/>
        <p:txBody>
          <a:bodyPr/>
          <a:lstStyle/>
          <a:p>
            <a:pPr algn="r" rtl="1" eaLnBrk="1" hangingPunct="1">
              <a:defRPr/>
            </a:pPr>
            <a:r>
              <a:rPr lang="ar-IQ" dirty="0"/>
              <a:t>تكوين 21:8 "وقال الرب في قلبه: لا اعود العن الارض ايضا من اجل الانسان لان تصور قلب الانسان شرير منذ حداثته"</a:t>
            </a:r>
            <a:endParaRPr lang="en-GB"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endParaRPr lang="en-US" smtClean="0"/>
          </a:p>
        </p:txBody>
      </p:sp>
      <p:sp>
        <p:nvSpPr>
          <p:cNvPr id="15363" name="Rectangle 3"/>
          <p:cNvSpPr>
            <a:spLocks noGrp="1" noChangeArrowheads="1"/>
          </p:cNvSpPr>
          <p:nvPr>
            <p:ph type="body" idx="1"/>
          </p:nvPr>
        </p:nvSpPr>
        <p:spPr>
          <a:xfrm>
            <a:off x="179388" y="333375"/>
            <a:ext cx="8964612" cy="5797550"/>
          </a:xfrm>
        </p:spPr>
        <p:txBody>
          <a:bodyPr/>
          <a:lstStyle/>
          <a:p>
            <a:pPr algn="r" rtl="1" eaLnBrk="1" hangingPunct="1">
              <a:defRPr/>
            </a:pPr>
            <a:r>
              <a:rPr lang="ar-IQ" dirty="0"/>
              <a:t>يعقوب 13:1-15 " لا يقل أحد إذا جرب إني أجرب من قبل الله، لأن الله غير مجرب بالشرور وهو لا يجرب أحدا. ولكن كل واحد يجرب إذا انجذب وانخدع من شهوته. ثم الشهوة إذا حبلت تلد خطية، والخطية إذا كملت تنتج موتا"</a:t>
            </a:r>
            <a:endParaRPr lang="ja-JP" altLang="en-US" dirty="0" smtClean="0">
              <a:ea typeface="ＭＳ Ｐゴシック"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endParaRPr lang="en-US" smtClean="0"/>
          </a:p>
        </p:txBody>
      </p:sp>
      <p:sp>
        <p:nvSpPr>
          <p:cNvPr id="16387" name="Rectangle 3"/>
          <p:cNvSpPr>
            <a:spLocks noGrp="1" noChangeArrowheads="1"/>
          </p:cNvSpPr>
          <p:nvPr>
            <p:ph type="body" idx="1"/>
          </p:nvPr>
        </p:nvSpPr>
        <p:spPr>
          <a:xfrm>
            <a:off x="323850" y="333375"/>
            <a:ext cx="8362950" cy="5797550"/>
          </a:xfrm>
        </p:spPr>
        <p:txBody>
          <a:bodyPr/>
          <a:lstStyle/>
          <a:p>
            <a:pPr algn="r" rtl="1" eaLnBrk="1" hangingPunct="1">
              <a:defRPr/>
            </a:pPr>
            <a:r>
              <a:rPr lang="ar-IQ" sz="2400" dirty="0"/>
              <a:t>رومية 15:7-18 "لأني لست أعرف ما أنا أفعله إذ لست أفعل ما أريده بل ما أبغضه فإياه أفعل. فإن كنت أفعل ما لست أريده فإني أصادق الناموس أنه حسن. فالآن لست بعد أفعل ذلك أنا بل الخطية الساكنة في. فإني أعلم أنه ليس ساكن في أي في جسدي شيء صالح. لأن الإرادة حاضرة عندي وأما أن أفعل الحسنى فلست أجد"</a:t>
            </a:r>
            <a:endParaRPr lang="en-GB" sz="20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GB" smtClean="0"/>
          </a:p>
        </p:txBody>
      </p:sp>
      <p:sp>
        <p:nvSpPr>
          <p:cNvPr id="3" name="Content Placeholder 2"/>
          <p:cNvSpPr>
            <a:spLocks noGrp="1"/>
          </p:cNvSpPr>
          <p:nvPr>
            <p:ph idx="1"/>
          </p:nvPr>
        </p:nvSpPr>
        <p:spPr>
          <a:xfrm>
            <a:off x="323850" y="333375"/>
            <a:ext cx="8362950" cy="5797550"/>
          </a:xfrm>
        </p:spPr>
        <p:txBody>
          <a:bodyPr/>
          <a:lstStyle/>
          <a:p>
            <a:pPr algn="r" rtl="1" eaLnBrk="1" hangingPunct="1">
              <a:defRPr/>
            </a:pPr>
            <a:r>
              <a:rPr lang="ar-IQ" sz="2400" dirty="0"/>
              <a:t>رومية 19:7-23 " لأني لست أفعل الصالح الذي أريده بل الشر الذي لست أريده فإياه أفعل. فإن كنت ما لست أريده إياه أفعل فلست بعد أفعله أنا بل الخطية الساكنة في. إذا أجد الناموس لي حينما أريد أن أفعل الحسنى أن الشر حاضر عندي. فإني أسر بناموس الله بحسب الإنسان الباطن. ولكني أرى ناموسا آخر في أعضائي يحارب ناموس ذهني </a:t>
            </a:r>
            <a:r>
              <a:rPr lang="ar-IQ" sz="2400" dirty="0" err="1"/>
              <a:t>ويسبيني</a:t>
            </a:r>
            <a:r>
              <a:rPr lang="ar-IQ" sz="2400" dirty="0"/>
              <a:t> إلى ناموس الخطية الكائن في أعضائي"</a:t>
            </a:r>
            <a:endParaRPr lang="en-GB"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endParaRPr lang="en-US" smtClean="0"/>
          </a:p>
        </p:txBody>
      </p:sp>
      <p:sp>
        <p:nvSpPr>
          <p:cNvPr id="17411" name="Rectangle 3"/>
          <p:cNvSpPr>
            <a:spLocks noGrp="1" noChangeArrowheads="1"/>
          </p:cNvSpPr>
          <p:nvPr>
            <p:ph type="body" idx="1"/>
          </p:nvPr>
        </p:nvSpPr>
        <p:spPr>
          <a:xfrm>
            <a:off x="250825" y="188913"/>
            <a:ext cx="8435975" cy="5942012"/>
          </a:xfrm>
        </p:spPr>
        <p:txBody>
          <a:bodyPr/>
          <a:lstStyle/>
          <a:p>
            <a:pPr algn="r" rtl="1" eaLnBrk="1" hangingPunct="1">
              <a:defRPr/>
            </a:pPr>
            <a:r>
              <a:rPr lang="ar-IQ" sz="2800" dirty="0"/>
              <a:t>ارمياء 9:17 "القلب أخدع من كل شيء وهو نجيس من يعرفه؟"</a:t>
            </a:r>
          </a:p>
          <a:p>
            <a:pPr algn="r" rtl="1" eaLnBrk="1" hangingPunct="1">
              <a:defRPr/>
            </a:pPr>
            <a:r>
              <a:rPr lang="ar-IQ" sz="2800" dirty="0"/>
              <a:t>ارمياء 12:18 " فقالوا: باطل! لأننا نسعى وراء أفكارنا وكل واحد يعمل حسب عناد قلبه الرديء"</a:t>
            </a:r>
          </a:p>
          <a:p>
            <a:pPr algn="r" rtl="1" eaLnBrk="1" hangingPunct="1">
              <a:defRPr/>
            </a:pPr>
            <a:r>
              <a:rPr lang="ar-IQ" sz="2800" dirty="0" err="1"/>
              <a:t>افسس</a:t>
            </a:r>
            <a:r>
              <a:rPr lang="ar-IQ" sz="2800" dirty="0"/>
              <a:t> 18:4 " إذ هم مظلمو الفكر، ومتجنبون عن حياة الله لسبب الجهل الذي فيهم بسبب غلاظة قلوبهم"</a:t>
            </a:r>
            <a:endParaRPr lang="en-GB" sz="28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endParaRPr lang="en-US" smtClean="0"/>
          </a:p>
        </p:txBody>
      </p:sp>
      <p:sp>
        <p:nvSpPr>
          <p:cNvPr id="18435" name="Rectangle 3"/>
          <p:cNvSpPr>
            <a:spLocks noGrp="1" noChangeArrowheads="1"/>
          </p:cNvSpPr>
          <p:nvPr>
            <p:ph type="body" idx="1"/>
          </p:nvPr>
        </p:nvSpPr>
        <p:spPr/>
        <p:txBody>
          <a:bodyPr/>
          <a:lstStyle/>
          <a:p>
            <a:pPr algn="r" rtl="1" eaLnBrk="1" hangingPunct="1">
              <a:defRPr/>
            </a:pPr>
            <a:r>
              <a:rPr lang="ar-IQ" b="1" dirty="0"/>
              <a:t>مزمور 11:119 </a:t>
            </a:r>
            <a:r>
              <a:rPr lang="ar-IQ" dirty="0"/>
              <a:t>"خبأت كلامك في قلبي لكيلا أخطئ إليك"</a:t>
            </a:r>
            <a:endParaRPr lang="en-GB"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3733024"/>
          </a:xfrm>
        </p:spPr>
        <p:txBody>
          <a:bodyPr>
            <a:normAutofit/>
          </a:bodyPr>
          <a:lstStyle/>
          <a:p>
            <a:r>
              <a:rPr lang="en-GB" dirty="0" smtClean="0"/>
              <a:t>www.biblebasicsonline.com</a:t>
            </a:r>
            <a:br>
              <a:rPr lang="en-GB" dirty="0" smtClean="0"/>
            </a:br>
            <a:r>
              <a:rPr lang="en-GB" dirty="0" smtClean="0"/>
              <a:t>www.carelinks.net</a:t>
            </a:r>
            <a:br>
              <a:rPr lang="en-GB" dirty="0" smtClean="0"/>
            </a:br>
            <a:r>
              <a:rPr lang="en-GB" dirty="0" smtClean="0"/>
              <a:t>Email: info@carelinks.net</a:t>
            </a:r>
            <a:br>
              <a:rPr lang="en-GB" dirty="0" smtClean="0"/>
            </a:b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7813"/>
            <a:ext cx="8229600" cy="2646362"/>
          </a:xfrm>
        </p:spPr>
        <p:txBody>
          <a:bodyPr/>
          <a:lstStyle/>
          <a:p>
            <a:pPr rtl="1" eaLnBrk="1" hangingPunct="1">
              <a:defRPr/>
            </a:pPr>
            <a:r>
              <a:rPr lang="ar-IQ" dirty="0" smtClean="0"/>
              <a:t>كلمة «شيطان» في الكتاب المقدس</a:t>
            </a:r>
            <a:endParaRPr lang="en-GB" dirty="0" smtClean="0"/>
          </a:p>
        </p:txBody>
      </p:sp>
      <p:sp>
        <p:nvSpPr>
          <p:cNvPr id="31747" name="Rectangle 3"/>
          <p:cNvSpPr>
            <a:spLocks noGrp="1" noChangeArrowheads="1"/>
          </p:cNvSpPr>
          <p:nvPr>
            <p:ph type="body" idx="1"/>
          </p:nvPr>
        </p:nvSpPr>
        <p:spPr/>
        <p:txBody>
          <a:bodyPr/>
          <a:lstStyle/>
          <a:p>
            <a:pPr eaLnBrk="1" hangingPunct="1">
              <a:defRPr/>
            </a:pP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endParaRPr lang="en-US" smtClean="0"/>
          </a:p>
        </p:txBody>
      </p:sp>
      <p:sp>
        <p:nvSpPr>
          <p:cNvPr id="24579" name="Rectangle 3"/>
          <p:cNvSpPr>
            <a:spLocks noGrp="1" noChangeArrowheads="1"/>
          </p:cNvSpPr>
          <p:nvPr>
            <p:ph type="body" idx="1"/>
          </p:nvPr>
        </p:nvSpPr>
        <p:spPr/>
        <p:txBody>
          <a:bodyPr/>
          <a:lstStyle/>
          <a:p>
            <a:pPr algn="r" rtl="1" eaLnBrk="1" hangingPunct="1">
              <a:defRPr/>
            </a:pPr>
            <a:r>
              <a:rPr lang="ar-IQ" dirty="0"/>
              <a:t>1 ملوك 14:11 "وأقام الرب </a:t>
            </a:r>
            <a:r>
              <a:rPr lang="ar-IQ" dirty="0">
                <a:solidFill>
                  <a:srgbClr val="00B050"/>
                </a:solidFill>
              </a:rPr>
              <a:t>خصما</a:t>
            </a:r>
            <a:r>
              <a:rPr lang="ar-IQ" dirty="0"/>
              <a:t> لسليمان: هدد </a:t>
            </a:r>
            <a:r>
              <a:rPr lang="ar-IQ" dirty="0" err="1"/>
              <a:t>الأدومي</a:t>
            </a:r>
            <a:r>
              <a:rPr lang="ar-IQ" dirty="0"/>
              <a:t>"</a:t>
            </a:r>
          </a:p>
          <a:p>
            <a:pPr algn="r" rtl="1" eaLnBrk="1" hangingPunct="1">
              <a:defRPr/>
            </a:pPr>
            <a:r>
              <a:rPr lang="ar-IQ" dirty="0"/>
              <a:t>1 ملوك 23:11 "وأقام الله له </a:t>
            </a:r>
            <a:r>
              <a:rPr lang="ar-IQ" dirty="0">
                <a:solidFill>
                  <a:srgbClr val="00B050"/>
                </a:solidFill>
              </a:rPr>
              <a:t>خصما</a:t>
            </a:r>
            <a:r>
              <a:rPr lang="ar-IQ" dirty="0"/>
              <a:t> آخر </a:t>
            </a:r>
            <a:r>
              <a:rPr lang="ar-IQ" dirty="0" err="1"/>
              <a:t>رزون</a:t>
            </a:r>
            <a:r>
              <a:rPr lang="ar-IQ" dirty="0"/>
              <a:t> بن </a:t>
            </a:r>
            <a:r>
              <a:rPr lang="ar-IQ" dirty="0" err="1"/>
              <a:t>أليداع</a:t>
            </a:r>
            <a:r>
              <a:rPr lang="ar-IQ" dirty="0"/>
              <a:t>"</a:t>
            </a:r>
            <a:endParaRPr lang="ru-RU"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endParaRPr lang="en-US" smtClean="0"/>
          </a:p>
        </p:txBody>
      </p:sp>
      <p:sp>
        <p:nvSpPr>
          <p:cNvPr id="25603" name="Rectangle 3"/>
          <p:cNvSpPr>
            <a:spLocks noGrp="1" noChangeArrowheads="1"/>
          </p:cNvSpPr>
          <p:nvPr>
            <p:ph type="body" idx="1"/>
          </p:nvPr>
        </p:nvSpPr>
        <p:spPr>
          <a:xfrm>
            <a:off x="179388" y="333375"/>
            <a:ext cx="8507412" cy="5797550"/>
          </a:xfrm>
        </p:spPr>
        <p:txBody>
          <a:bodyPr/>
          <a:lstStyle/>
          <a:p>
            <a:pPr algn="r" rtl="1" eaLnBrk="1" hangingPunct="1">
              <a:defRPr/>
            </a:pPr>
            <a:r>
              <a:rPr lang="ar-IQ" b="1" dirty="0"/>
              <a:t>2 صموئيل 1:24 </a:t>
            </a:r>
            <a:r>
              <a:rPr lang="ar-IQ" dirty="0"/>
              <a:t>"وعاد فحمي غضب الرب على إسرائيل فأهاج عليهم داود قائلا: امض وأحص إسرائيل ويهوذا"</a:t>
            </a:r>
          </a:p>
          <a:p>
            <a:pPr algn="r" rtl="1" eaLnBrk="1" hangingPunct="1">
              <a:defRPr/>
            </a:pPr>
            <a:r>
              <a:rPr lang="ar-IQ" b="1" dirty="0"/>
              <a:t>1 اخبار الايام 1:21 </a:t>
            </a:r>
            <a:r>
              <a:rPr lang="ar-IQ" dirty="0"/>
              <a:t>"ووقف الشيطان ضد إسرائيل وأغوى داود ليحصي إسرائيل"</a:t>
            </a:r>
            <a:endParaRPr lang="en-GB"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endParaRPr lang="en-US" smtClean="0"/>
          </a:p>
        </p:txBody>
      </p:sp>
      <p:sp>
        <p:nvSpPr>
          <p:cNvPr id="26627" name="Rectangle 3"/>
          <p:cNvSpPr>
            <a:spLocks noGrp="1" noChangeArrowheads="1"/>
          </p:cNvSpPr>
          <p:nvPr>
            <p:ph type="body" idx="1"/>
          </p:nvPr>
        </p:nvSpPr>
        <p:spPr>
          <a:xfrm>
            <a:off x="179388" y="0"/>
            <a:ext cx="8964612" cy="6130925"/>
          </a:xfrm>
        </p:spPr>
        <p:txBody>
          <a:bodyPr/>
          <a:lstStyle/>
          <a:p>
            <a:pPr algn="r" rtl="1" eaLnBrk="1" hangingPunct="1">
              <a:defRPr/>
            </a:pPr>
            <a:r>
              <a:rPr lang="ar-IQ" sz="2800" dirty="0"/>
              <a:t>متى 21:16-23 "من ذلك الوقت ابتدأ يسوع يظهر لتلاميذه أنه ينبغي أن يذهب إلى أورشليم ويتألم كثيرا من الشيوخ ورؤساء الكهنة والكتبة ويقتل وفي اليوم الثالث يقوم. فأخذه بطرس إليه وابتدأ </a:t>
            </a:r>
            <a:r>
              <a:rPr lang="ar-IQ" sz="2800" dirty="0" err="1"/>
              <a:t>ينتهره</a:t>
            </a:r>
            <a:r>
              <a:rPr lang="ar-IQ" sz="2800" dirty="0"/>
              <a:t> قائلا: حاشاك يا رب! لا يكون لك هذا! فالتفت وقال لبطرس: اذهب عني يا شيطان. أنت </a:t>
            </a:r>
            <a:r>
              <a:rPr lang="ar-IQ" sz="2800" dirty="0" err="1"/>
              <a:t>معثرة</a:t>
            </a:r>
            <a:r>
              <a:rPr lang="ar-IQ" sz="2800" dirty="0"/>
              <a:t> لي لأنك لا تهتم بما لله لكن بما للناس"</a:t>
            </a:r>
            <a:endParaRPr lang="en-GB" sz="28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rtl="1" eaLnBrk="1" hangingPunct="1">
              <a:defRPr/>
            </a:pPr>
            <a:r>
              <a:rPr lang="ar-IQ" dirty="0" smtClean="0"/>
              <a:t>كلمة «ابليس» في الكتاب المقدس</a:t>
            </a:r>
            <a:endParaRPr lang="en-GB" dirty="0" smtClean="0"/>
          </a:p>
        </p:txBody>
      </p:sp>
      <p:sp>
        <p:nvSpPr>
          <p:cNvPr id="30723"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endParaRPr lang="en-US" smtClean="0"/>
          </a:p>
        </p:txBody>
      </p:sp>
      <p:sp>
        <p:nvSpPr>
          <p:cNvPr id="27651" name="Rectangle 3"/>
          <p:cNvSpPr>
            <a:spLocks noGrp="1" noChangeArrowheads="1"/>
          </p:cNvSpPr>
          <p:nvPr>
            <p:ph type="body" idx="1"/>
          </p:nvPr>
        </p:nvSpPr>
        <p:spPr>
          <a:xfrm>
            <a:off x="0" y="0"/>
            <a:ext cx="8964613" cy="5942013"/>
          </a:xfrm>
        </p:spPr>
        <p:txBody>
          <a:bodyPr/>
          <a:lstStyle/>
          <a:p>
            <a:pPr algn="r" rtl="1" eaLnBrk="1" hangingPunct="1">
              <a:defRPr/>
            </a:pPr>
            <a:r>
              <a:rPr lang="ar-IQ" sz="2800" dirty="0"/>
              <a:t>يوحنا 70:6, 71 " أجابهم يسوع: أليس أني أنا اخترتكم الاثني عشر؟ وواحد منكم شيطان! قال عن يهوذا سمعان الإسخريوطي لأن هذا كان مزمعا أن يسلمه وهو واحد من الاثني عشر"</a:t>
            </a:r>
          </a:p>
          <a:p>
            <a:pPr algn="r" rtl="1" eaLnBrk="1" hangingPunct="1">
              <a:defRPr/>
            </a:pPr>
            <a:r>
              <a:rPr lang="ar-IQ" sz="2800" dirty="0"/>
              <a:t>1 </a:t>
            </a:r>
            <a:r>
              <a:rPr lang="ar-IQ" sz="2800" dirty="0" err="1"/>
              <a:t>تيموثاوس</a:t>
            </a:r>
            <a:r>
              <a:rPr lang="ar-IQ" sz="2800" dirty="0"/>
              <a:t> 11:3 "كذلك يجب أن تكون النساء ذوات وقار، غير </a:t>
            </a:r>
            <a:r>
              <a:rPr lang="ar-IQ" sz="2800" dirty="0" err="1">
                <a:solidFill>
                  <a:srgbClr val="00B050"/>
                </a:solidFill>
              </a:rPr>
              <a:t>ثالبات</a:t>
            </a:r>
            <a:r>
              <a:rPr lang="ar-IQ" sz="2800" dirty="0">
                <a:solidFill>
                  <a:srgbClr val="00B050"/>
                </a:solidFill>
              </a:rPr>
              <a:t> </a:t>
            </a:r>
            <a:r>
              <a:rPr lang="ar-IQ" sz="2800" dirty="0"/>
              <a:t>[اي نمامات]، صاحيات، أمينات في كل شيء"</a:t>
            </a:r>
          </a:p>
          <a:p>
            <a:pPr algn="r" rtl="1" eaLnBrk="1" hangingPunct="1">
              <a:defRPr/>
            </a:pPr>
            <a:r>
              <a:rPr lang="ar-IQ" sz="2800" dirty="0" err="1"/>
              <a:t>تيطس</a:t>
            </a:r>
            <a:r>
              <a:rPr lang="ar-IQ" sz="2800" dirty="0"/>
              <a:t> 3:2 "كذلك العجائز في سيرة تليق بالقداسة، غير </a:t>
            </a:r>
            <a:r>
              <a:rPr lang="ar-IQ" sz="2800" dirty="0" err="1">
                <a:solidFill>
                  <a:srgbClr val="00B050"/>
                </a:solidFill>
              </a:rPr>
              <a:t>ثالبات</a:t>
            </a:r>
            <a:r>
              <a:rPr lang="ar-IQ" sz="2800" dirty="0"/>
              <a:t>"</a:t>
            </a:r>
            <a:endParaRPr lang="en-GB" sz="28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defRPr/>
            </a:pPr>
            <a:r>
              <a:rPr lang="ar-IQ" dirty="0" smtClean="0"/>
              <a:t>ابليس والخطية</a:t>
            </a:r>
            <a:endParaRPr lang="en-GB" dirty="0"/>
          </a:p>
        </p:txBody>
      </p:sp>
      <p:pic>
        <p:nvPicPr>
          <p:cNvPr id="27651" name="Content Placeholder 3" descr="satan_search.jpg"/>
          <p:cNvPicPr>
            <a:picLocks noGrp="1" noChangeAspect="1"/>
          </p:cNvPicPr>
          <p:nvPr>
            <p:ph idx="1"/>
          </p:nvPr>
        </p:nvPicPr>
        <p:blipFill>
          <a:blip r:embed="rId2" cstate="print"/>
          <a:srcRect/>
          <a:stretch>
            <a:fillRect/>
          </a:stretch>
        </p:blipFill>
        <p:spPr>
          <a:xfrm>
            <a:off x="2700338" y="1738313"/>
            <a:ext cx="3319462" cy="4878387"/>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endParaRPr lang="en-US" smtClean="0"/>
          </a:p>
        </p:txBody>
      </p:sp>
      <p:sp>
        <p:nvSpPr>
          <p:cNvPr id="28675" name="Rectangle 3"/>
          <p:cNvSpPr>
            <a:spLocks noGrp="1" noChangeArrowheads="1"/>
          </p:cNvSpPr>
          <p:nvPr>
            <p:ph type="body" idx="1"/>
          </p:nvPr>
        </p:nvSpPr>
        <p:spPr>
          <a:xfrm>
            <a:off x="395288" y="188913"/>
            <a:ext cx="8291512" cy="5942012"/>
          </a:xfrm>
        </p:spPr>
        <p:txBody>
          <a:bodyPr/>
          <a:lstStyle/>
          <a:p>
            <a:pPr algn="r" rtl="1" eaLnBrk="1" hangingPunct="1">
              <a:defRPr/>
            </a:pPr>
            <a:r>
              <a:rPr lang="ar-IQ" dirty="0"/>
              <a:t>عبرانيين 14:2, 15 " فإذ قد تشارك الأولاد في اللحم والدم اشترك هو أيضا كذلك فيهما، لكي يبيد بالموت ذاك الذي له سلطان الموت، أي إبليس، ويعتق أولئك الذين خوفا من الموت كانوا جميعا كل حياتهم تحت العبودية"</a:t>
            </a:r>
            <a:endParaRPr lang="ja-JP" altLang="en-US" dirty="0" smtClean="0">
              <a:ea typeface="ＭＳ Ｐゴシック"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endParaRPr lang="en-US" smtClean="0"/>
          </a:p>
        </p:txBody>
      </p:sp>
      <p:sp>
        <p:nvSpPr>
          <p:cNvPr id="33795" name="Rectangle 3"/>
          <p:cNvSpPr>
            <a:spLocks noGrp="1" noChangeArrowheads="1"/>
          </p:cNvSpPr>
          <p:nvPr>
            <p:ph type="body" idx="1"/>
          </p:nvPr>
        </p:nvSpPr>
        <p:spPr/>
        <p:txBody>
          <a:bodyPr/>
          <a:lstStyle/>
          <a:p>
            <a:pPr algn="r" rtl="1" eaLnBrk="1" hangingPunct="1">
              <a:defRPr/>
            </a:pPr>
            <a:r>
              <a:rPr lang="ar-IQ" dirty="0"/>
              <a:t>عبرانيين 14:2 " ذاك الذي له سلطان الموت، أي </a:t>
            </a:r>
            <a:r>
              <a:rPr lang="ar-IQ" dirty="0">
                <a:solidFill>
                  <a:srgbClr val="00B050"/>
                </a:solidFill>
              </a:rPr>
              <a:t>إبليس</a:t>
            </a:r>
            <a:r>
              <a:rPr lang="ar-IQ" dirty="0"/>
              <a:t>"</a:t>
            </a:r>
          </a:p>
          <a:p>
            <a:pPr algn="r" rtl="1" eaLnBrk="1" hangingPunct="1">
              <a:defRPr/>
            </a:pPr>
            <a:r>
              <a:rPr lang="ar-IQ" dirty="0"/>
              <a:t>يعقوب 15:1 "</a:t>
            </a:r>
            <a:r>
              <a:rPr lang="ar-IQ" dirty="0">
                <a:solidFill>
                  <a:srgbClr val="00B050"/>
                </a:solidFill>
              </a:rPr>
              <a:t>والخطية</a:t>
            </a:r>
            <a:r>
              <a:rPr lang="ar-IQ" dirty="0"/>
              <a:t> إذا كملت تنتج موتا"</a:t>
            </a:r>
            <a:endParaRPr lang="en-GB"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endParaRPr lang="en-US" smtClean="0"/>
          </a:p>
        </p:txBody>
      </p:sp>
      <p:sp>
        <p:nvSpPr>
          <p:cNvPr id="32771" name="Rectangle 3"/>
          <p:cNvSpPr>
            <a:spLocks noGrp="1" noChangeArrowheads="1"/>
          </p:cNvSpPr>
          <p:nvPr>
            <p:ph type="body" idx="1"/>
          </p:nvPr>
        </p:nvSpPr>
        <p:spPr>
          <a:xfrm>
            <a:off x="179388" y="188913"/>
            <a:ext cx="8507412" cy="5942012"/>
          </a:xfrm>
        </p:spPr>
        <p:txBody>
          <a:bodyPr/>
          <a:lstStyle/>
          <a:p>
            <a:pPr algn="r" rtl="1" eaLnBrk="1" hangingPunct="1">
              <a:defRPr/>
            </a:pPr>
            <a:r>
              <a:rPr lang="ar-IQ" i="1" dirty="0"/>
              <a:t>عبرانيين 14:2 </a:t>
            </a:r>
            <a:r>
              <a:rPr lang="ar-IQ" dirty="0"/>
              <a:t>" فإذ قد تشارك الأولاد في </a:t>
            </a:r>
            <a:r>
              <a:rPr lang="ar-IQ" dirty="0">
                <a:solidFill>
                  <a:srgbClr val="00B050"/>
                </a:solidFill>
              </a:rPr>
              <a:t>اللحم والدم اشترك هو أيضا كذلك فيهما</a:t>
            </a:r>
            <a:r>
              <a:rPr lang="ar-IQ" dirty="0"/>
              <a:t>، لكي </a:t>
            </a:r>
            <a:r>
              <a:rPr lang="ar-IQ" dirty="0">
                <a:solidFill>
                  <a:srgbClr val="FF0000"/>
                </a:solidFill>
              </a:rPr>
              <a:t>يبيد</a:t>
            </a:r>
            <a:r>
              <a:rPr lang="ar-IQ" dirty="0"/>
              <a:t> بالموت ذاك الذي له سلطان الموت، أي </a:t>
            </a:r>
            <a:r>
              <a:rPr lang="ar-IQ" dirty="0">
                <a:solidFill>
                  <a:srgbClr val="00B0F0"/>
                </a:solidFill>
              </a:rPr>
              <a:t>إبليس</a:t>
            </a:r>
            <a:r>
              <a:rPr lang="ar-IQ" dirty="0"/>
              <a:t>"</a:t>
            </a:r>
          </a:p>
          <a:p>
            <a:pPr algn="r" rtl="1" eaLnBrk="1" hangingPunct="1">
              <a:defRPr/>
            </a:pPr>
            <a:r>
              <a:rPr lang="ar-IQ" dirty="0"/>
              <a:t>رومية 3:8 "فالله إذ أرسل ابنه </a:t>
            </a:r>
            <a:r>
              <a:rPr lang="ar-IQ" dirty="0">
                <a:solidFill>
                  <a:srgbClr val="00B050"/>
                </a:solidFill>
              </a:rPr>
              <a:t>في شبه جسد الخطية </a:t>
            </a:r>
            <a:r>
              <a:rPr lang="ar-IQ" dirty="0"/>
              <a:t>ولأجل </a:t>
            </a:r>
            <a:r>
              <a:rPr lang="ar-IQ" dirty="0">
                <a:solidFill>
                  <a:srgbClr val="00B0F0"/>
                </a:solidFill>
              </a:rPr>
              <a:t>الخطية</a:t>
            </a:r>
            <a:r>
              <a:rPr lang="ar-IQ" dirty="0"/>
              <a:t> </a:t>
            </a:r>
            <a:r>
              <a:rPr lang="ar-IQ" dirty="0">
                <a:solidFill>
                  <a:srgbClr val="FF0000"/>
                </a:solidFill>
              </a:rPr>
              <a:t>دان</a:t>
            </a:r>
            <a:r>
              <a:rPr lang="ar-IQ" dirty="0"/>
              <a:t> </a:t>
            </a:r>
            <a:r>
              <a:rPr lang="ar-IQ" dirty="0">
                <a:solidFill>
                  <a:srgbClr val="00B0F0"/>
                </a:solidFill>
              </a:rPr>
              <a:t>الخطية</a:t>
            </a:r>
            <a:r>
              <a:rPr lang="ar-IQ" dirty="0"/>
              <a:t> في الجسد"</a:t>
            </a:r>
            <a:endParaRPr lang="en-GB"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defRPr/>
            </a:pPr>
            <a:r>
              <a:rPr lang="ar-IQ" dirty="0" smtClean="0"/>
              <a:t>1.6 الله والشر</a:t>
            </a:r>
            <a:endParaRPr lang="en-GB" dirty="0"/>
          </a:p>
        </p:txBody>
      </p:sp>
      <p:sp>
        <p:nvSpPr>
          <p:cNvPr id="3" name="Content Placeholder 2"/>
          <p:cNvSpPr>
            <a:spLocks noGrp="1"/>
          </p:cNvSpPr>
          <p:nvPr>
            <p:ph idx="1"/>
          </p:nvPr>
        </p:nvSpPr>
        <p:spPr/>
        <p:txBody>
          <a:bodyPr/>
          <a:lstStyle/>
          <a:p>
            <a:pPr>
              <a:defRPr/>
            </a:pPr>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endParaRPr lang="en-US" smtClean="0"/>
          </a:p>
        </p:txBody>
      </p:sp>
      <p:sp>
        <p:nvSpPr>
          <p:cNvPr id="29699" name="Rectangle 3"/>
          <p:cNvSpPr>
            <a:spLocks noGrp="1" noChangeArrowheads="1"/>
          </p:cNvSpPr>
          <p:nvPr>
            <p:ph type="body" idx="1"/>
          </p:nvPr>
        </p:nvSpPr>
        <p:spPr/>
        <p:txBody>
          <a:bodyPr/>
          <a:lstStyle/>
          <a:p>
            <a:pPr algn="r" rtl="1" eaLnBrk="1" hangingPunct="1">
              <a:defRPr/>
            </a:pPr>
            <a:r>
              <a:rPr lang="ar-IQ" dirty="0"/>
              <a:t>عبرانيين 14:2 "ذاك الذي له سلطان الموت، أي </a:t>
            </a:r>
            <a:r>
              <a:rPr lang="ar-IQ" dirty="0">
                <a:solidFill>
                  <a:srgbClr val="00B0F0"/>
                </a:solidFill>
              </a:rPr>
              <a:t>إبليس</a:t>
            </a:r>
            <a:r>
              <a:rPr lang="ar-IQ" dirty="0"/>
              <a:t>"</a:t>
            </a:r>
          </a:p>
          <a:p>
            <a:pPr algn="r" rtl="1" eaLnBrk="1" hangingPunct="1">
              <a:defRPr/>
            </a:pPr>
            <a:r>
              <a:rPr lang="ar-IQ" dirty="0"/>
              <a:t>رومية 23:6 "لأن أجرة </a:t>
            </a:r>
            <a:r>
              <a:rPr lang="ar-IQ" dirty="0">
                <a:solidFill>
                  <a:srgbClr val="00B0F0"/>
                </a:solidFill>
              </a:rPr>
              <a:t>الخطية</a:t>
            </a:r>
            <a:r>
              <a:rPr lang="ar-IQ" dirty="0"/>
              <a:t> هي موت"</a:t>
            </a:r>
            <a:endParaRPr lang="en-GB"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endParaRPr lang="en-US" smtClean="0"/>
          </a:p>
        </p:txBody>
      </p:sp>
      <p:sp>
        <p:nvSpPr>
          <p:cNvPr id="34819" name="Rectangle 3"/>
          <p:cNvSpPr>
            <a:spLocks noGrp="1" noChangeArrowheads="1"/>
          </p:cNvSpPr>
          <p:nvPr>
            <p:ph type="body" idx="1"/>
          </p:nvPr>
        </p:nvSpPr>
        <p:spPr>
          <a:xfrm>
            <a:off x="323850" y="333375"/>
            <a:ext cx="8820150" cy="5797550"/>
          </a:xfrm>
        </p:spPr>
        <p:txBody>
          <a:bodyPr/>
          <a:lstStyle/>
          <a:p>
            <a:pPr algn="r" rtl="1" eaLnBrk="1" hangingPunct="1">
              <a:defRPr/>
            </a:pPr>
            <a:r>
              <a:rPr lang="ar-IQ" dirty="0"/>
              <a:t>عبرانيين 26:9, 14:2</a:t>
            </a:r>
          </a:p>
          <a:p>
            <a:pPr algn="r" rtl="1" eaLnBrk="1" hangingPunct="1">
              <a:defRPr/>
            </a:pPr>
            <a:r>
              <a:rPr lang="ar-IQ" dirty="0"/>
              <a:t>ولكنه الآن قد أظهر مرة عند انقضاء الدهور </a:t>
            </a:r>
            <a:r>
              <a:rPr lang="ar-IQ" dirty="0">
                <a:solidFill>
                  <a:srgbClr val="00B0F0"/>
                </a:solidFill>
              </a:rPr>
              <a:t>ليبطل الخطية </a:t>
            </a:r>
            <a:r>
              <a:rPr lang="ar-IQ" dirty="0"/>
              <a:t>بذبيحة نفسه.</a:t>
            </a:r>
          </a:p>
          <a:p>
            <a:pPr algn="r" rtl="1" eaLnBrk="1" hangingPunct="1">
              <a:defRPr/>
            </a:pPr>
            <a:r>
              <a:rPr lang="ar-IQ" dirty="0"/>
              <a:t>... لكي يبيد بالموت ذاك الذي له سلطان الموت، أي </a:t>
            </a:r>
            <a:r>
              <a:rPr lang="ar-IQ" dirty="0">
                <a:solidFill>
                  <a:srgbClr val="00B0F0"/>
                </a:solidFill>
              </a:rPr>
              <a:t>إبليس</a:t>
            </a:r>
            <a:endParaRPr lang="en-GB" dirty="0" smtClean="0">
              <a:solidFill>
                <a:srgbClr val="00B0F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endParaRPr lang="en-US" smtClean="0"/>
          </a:p>
        </p:txBody>
      </p:sp>
      <p:sp>
        <p:nvSpPr>
          <p:cNvPr id="35843" name="Rectangle 3"/>
          <p:cNvSpPr>
            <a:spLocks noGrp="1" noChangeArrowheads="1"/>
          </p:cNvSpPr>
          <p:nvPr>
            <p:ph type="body" idx="1"/>
          </p:nvPr>
        </p:nvSpPr>
        <p:spPr/>
        <p:txBody>
          <a:bodyPr/>
          <a:lstStyle/>
          <a:p>
            <a:pPr algn="r" rtl="1" eaLnBrk="1" hangingPunct="1">
              <a:lnSpc>
                <a:spcPct val="80000"/>
              </a:lnSpc>
              <a:defRPr/>
            </a:pPr>
            <a:r>
              <a:rPr lang="ar-IQ" sz="2800" dirty="0"/>
              <a:t>1 يوحنا 5:3, 8 وتعلمون أن ذاك </a:t>
            </a:r>
            <a:r>
              <a:rPr lang="ar-IQ" sz="2800" dirty="0">
                <a:solidFill>
                  <a:srgbClr val="00B050"/>
                </a:solidFill>
              </a:rPr>
              <a:t>أظهر</a:t>
            </a:r>
            <a:r>
              <a:rPr lang="ar-IQ" sz="2800" dirty="0"/>
              <a:t> لكي </a:t>
            </a:r>
            <a:r>
              <a:rPr lang="ar-IQ" sz="2800" dirty="0">
                <a:solidFill>
                  <a:srgbClr val="FF0000"/>
                </a:solidFill>
              </a:rPr>
              <a:t>يرفع</a:t>
            </a:r>
            <a:r>
              <a:rPr lang="ar-IQ" sz="2800" dirty="0"/>
              <a:t> </a:t>
            </a:r>
            <a:r>
              <a:rPr lang="ar-IQ" sz="2800" dirty="0">
                <a:solidFill>
                  <a:srgbClr val="00B0F0"/>
                </a:solidFill>
              </a:rPr>
              <a:t>خطايانا</a:t>
            </a:r>
            <a:r>
              <a:rPr lang="ar-IQ" sz="2800" dirty="0"/>
              <a:t>، وليس فيه خطية</a:t>
            </a:r>
          </a:p>
          <a:p>
            <a:pPr algn="r" rtl="1" eaLnBrk="1" hangingPunct="1">
              <a:lnSpc>
                <a:spcPct val="80000"/>
              </a:lnSpc>
              <a:defRPr/>
            </a:pPr>
            <a:r>
              <a:rPr lang="ar-IQ" sz="2800" dirty="0"/>
              <a:t>لأجل هذا </a:t>
            </a:r>
            <a:r>
              <a:rPr lang="ar-IQ" sz="2800" dirty="0">
                <a:solidFill>
                  <a:srgbClr val="00B050"/>
                </a:solidFill>
              </a:rPr>
              <a:t>أظهر</a:t>
            </a:r>
            <a:r>
              <a:rPr lang="ar-IQ" sz="2800" dirty="0"/>
              <a:t> ابن الله لكي </a:t>
            </a:r>
            <a:r>
              <a:rPr lang="ar-IQ" sz="2800" dirty="0">
                <a:solidFill>
                  <a:srgbClr val="FF0000"/>
                </a:solidFill>
              </a:rPr>
              <a:t>ينقض</a:t>
            </a:r>
            <a:r>
              <a:rPr lang="ar-IQ" sz="2800" dirty="0"/>
              <a:t> </a:t>
            </a:r>
            <a:r>
              <a:rPr lang="ar-IQ" sz="2800" dirty="0">
                <a:solidFill>
                  <a:srgbClr val="00B0F0"/>
                </a:solidFill>
              </a:rPr>
              <a:t>أعمال إبليس</a:t>
            </a:r>
            <a:endParaRPr lang="en-GB" sz="2800" dirty="0" smtClean="0">
              <a:solidFill>
                <a:srgbClr val="00B0F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endParaRPr lang="en-US" sz="4800" smtClean="0"/>
          </a:p>
        </p:txBody>
      </p:sp>
      <p:sp>
        <p:nvSpPr>
          <p:cNvPr id="2051" name="Rectangle 3"/>
          <p:cNvSpPr>
            <a:spLocks noGrp="1" noChangeArrowheads="1"/>
          </p:cNvSpPr>
          <p:nvPr>
            <p:ph type="subTitle" idx="1"/>
          </p:nvPr>
        </p:nvSpPr>
        <p:spPr>
          <a:xfrm>
            <a:off x="395288" y="836613"/>
            <a:ext cx="8280400" cy="5761037"/>
          </a:xfrm>
        </p:spPr>
        <p:txBody>
          <a:bodyPr/>
          <a:lstStyle/>
          <a:p>
            <a:pPr rtl="1" eaLnBrk="1" hangingPunct="1">
              <a:defRPr/>
            </a:pPr>
            <a:r>
              <a:rPr lang="ar-IQ" b="1" dirty="0"/>
              <a:t>تكوين 1:3 </a:t>
            </a:r>
            <a:r>
              <a:rPr lang="ar-IQ" dirty="0"/>
              <a:t>وكانت الحية احيل جميع حيوانات البرية التي عملها الرب الاله فقالت </a:t>
            </a:r>
            <a:r>
              <a:rPr lang="ar-IQ" dirty="0" err="1"/>
              <a:t>للمراة</a:t>
            </a:r>
            <a:r>
              <a:rPr lang="ar-IQ" dirty="0"/>
              <a:t>: احقا قال الله لا </a:t>
            </a:r>
            <a:r>
              <a:rPr lang="ar-IQ" dirty="0" err="1"/>
              <a:t>تاكلا</a:t>
            </a:r>
            <a:r>
              <a:rPr lang="ar-IQ" dirty="0"/>
              <a:t> من كل شجر الجنة؟</a:t>
            </a:r>
            <a:endParaRPr lang="en-GB"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endParaRPr lang="en-US" smtClean="0"/>
          </a:p>
        </p:txBody>
      </p:sp>
      <p:sp>
        <p:nvSpPr>
          <p:cNvPr id="3075" name="Rectangle 3"/>
          <p:cNvSpPr>
            <a:spLocks noGrp="1" noChangeArrowheads="1"/>
          </p:cNvSpPr>
          <p:nvPr>
            <p:ph type="body" idx="1"/>
          </p:nvPr>
        </p:nvSpPr>
        <p:spPr/>
        <p:txBody>
          <a:bodyPr/>
          <a:lstStyle/>
          <a:p>
            <a:pPr eaLnBrk="1" hangingPunct="1">
              <a:defRPr/>
            </a:pPr>
            <a:endParaRPr lang="en-US" smtClean="0"/>
          </a:p>
        </p:txBody>
      </p:sp>
      <p:pic>
        <p:nvPicPr>
          <p:cNvPr id="35844" name="Picture 4" descr="satan_snake_1"/>
          <p:cNvPicPr>
            <a:picLocks noChangeAspect="1" noChangeArrowheads="1"/>
          </p:cNvPicPr>
          <p:nvPr/>
        </p:nvPicPr>
        <p:blipFill>
          <a:blip r:embed="rId2" cstate="print"/>
          <a:srcRect/>
          <a:stretch>
            <a:fillRect/>
          </a:stretch>
        </p:blipFill>
        <p:spPr bwMode="auto">
          <a:xfrm>
            <a:off x="1584325" y="0"/>
            <a:ext cx="59721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endParaRPr lang="en-US" smtClean="0"/>
          </a:p>
        </p:txBody>
      </p:sp>
      <p:sp>
        <p:nvSpPr>
          <p:cNvPr id="22531" name="Rectangle 3"/>
          <p:cNvSpPr>
            <a:spLocks noGrp="1" noChangeArrowheads="1"/>
          </p:cNvSpPr>
          <p:nvPr>
            <p:ph type="body" idx="1"/>
          </p:nvPr>
        </p:nvSpPr>
        <p:spPr/>
        <p:txBody>
          <a:bodyPr/>
          <a:lstStyle/>
          <a:p>
            <a:pPr eaLnBrk="1" hangingPunct="1">
              <a:defRPr/>
            </a:pPr>
            <a:endParaRPr lang="en-US" smtClean="0"/>
          </a:p>
        </p:txBody>
      </p:sp>
      <p:pic>
        <p:nvPicPr>
          <p:cNvPr id="36868" name="Picture 4" descr="satan_snake_2"/>
          <p:cNvPicPr>
            <a:picLocks noChangeAspect="1" noChangeArrowheads="1"/>
          </p:cNvPicPr>
          <p:nvPr/>
        </p:nvPicPr>
        <p:blipFill>
          <a:blip r:embed="rId2" cstate="print"/>
          <a:srcRect/>
          <a:stretch>
            <a:fillRect/>
          </a:stretch>
        </p:blipFill>
        <p:spPr bwMode="auto">
          <a:xfrm>
            <a:off x="1719263" y="0"/>
            <a:ext cx="5235575" cy="753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endParaRPr lang="en-US" smtClean="0"/>
          </a:p>
        </p:txBody>
      </p:sp>
      <p:sp>
        <p:nvSpPr>
          <p:cNvPr id="23555" name="Rectangle 3"/>
          <p:cNvSpPr>
            <a:spLocks noGrp="1" noChangeArrowheads="1"/>
          </p:cNvSpPr>
          <p:nvPr>
            <p:ph type="body" idx="1"/>
          </p:nvPr>
        </p:nvSpPr>
        <p:spPr/>
        <p:txBody>
          <a:bodyPr/>
          <a:lstStyle/>
          <a:p>
            <a:pPr eaLnBrk="1" hangingPunct="1">
              <a:defRPr/>
            </a:pPr>
            <a:endParaRPr lang="en-US" smtClean="0"/>
          </a:p>
        </p:txBody>
      </p:sp>
      <p:pic>
        <p:nvPicPr>
          <p:cNvPr id="37892" name="Picture 4" descr="satan_snake3"/>
          <p:cNvPicPr>
            <a:picLocks noChangeAspect="1" noChangeArrowheads="1"/>
          </p:cNvPicPr>
          <p:nvPr/>
        </p:nvPicPr>
        <p:blipFill>
          <a:blip r:embed="rId2" cstate="print"/>
          <a:srcRect/>
          <a:stretch>
            <a:fillRect/>
          </a:stretch>
        </p:blipFill>
        <p:spPr bwMode="auto">
          <a:xfrm>
            <a:off x="1852613" y="0"/>
            <a:ext cx="5159375" cy="7245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endParaRPr lang="en-US" smtClean="0"/>
          </a:p>
        </p:txBody>
      </p:sp>
      <p:sp>
        <p:nvSpPr>
          <p:cNvPr id="53251" name="Rectangle 3"/>
          <p:cNvSpPr>
            <a:spLocks noGrp="1" noChangeArrowheads="1"/>
          </p:cNvSpPr>
          <p:nvPr>
            <p:ph type="body" idx="1"/>
          </p:nvPr>
        </p:nvSpPr>
        <p:spPr/>
        <p:txBody>
          <a:bodyPr/>
          <a:lstStyle/>
          <a:p>
            <a:pPr eaLnBrk="1" hangingPunct="1">
              <a:defRPr/>
            </a:pPr>
            <a:endParaRPr lang="en-US" smtClean="0"/>
          </a:p>
        </p:txBody>
      </p:sp>
      <p:pic>
        <p:nvPicPr>
          <p:cNvPr id="38916" name="Picture 4" descr="satan_in_fire"/>
          <p:cNvPicPr>
            <a:picLocks noChangeAspect="1" noChangeArrowheads="1"/>
          </p:cNvPicPr>
          <p:nvPr/>
        </p:nvPicPr>
        <p:blipFill>
          <a:blip r:embed="rId2" cstate="print"/>
          <a:srcRect/>
          <a:stretch>
            <a:fillRect/>
          </a:stretch>
        </p:blipFill>
        <p:spPr bwMode="auto">
          <a:xfrm>
            <a:off x="1916113" y="-171450"/>
            <a:ext cx="5186362" cy="702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endParaRPr lang="en-US" smtClean="0"/>
          </a:p>
        </p:txBody>
      </p:sp>
      <p:sp>
        <p:nvSpPr>
          <p:cNvPr id="54275" name="Rectangle 3"/>
          <p:cNvSpPr>
            <a:spLocks noGrp="1" noChangeArrowheads="1"/>
          </p:cNvSpPr>
          <p:nvPr>
            <p:ph type="body" idx="1"/>
          </p:nvPr>
        </p:nvSpPr>
        <p:spPr/>
        <p:txBody>
          <a:bodyPr/>
          <a:lstStyle/>
          <a:p>
            <a:pPr eaLnBrk="1" hangingPunct="1">
              <a:defRPr/>
            </a:pPr>
            <a:endParaRPr lang="en-US" smtClean="0"/>
          </a:p>
        </p:txBody>
      </p:sp>
      <p:pic>
        <p:nvPicPr>
          <p:cNvPr id="39940" name="Picture 4" descr="satan_in_ice"/>
          <p:cNvPicPr>
            <a:picLocks noChangeAspect="1" noChangeArrowheads="1"/>
          </p:cNvPicPr>
          <p:nvPr/>
        </p:nvPicPr>
        <p:blipFill>
          <a:blip r:embed="rId2" cstate="print"/>
          <a:srcRect/>
          <a:stretch>
            <a:fillRect/>
          </a:stretch>
        </p:blipFill>
        <p:spPr bwMode="auto">
          <a:xfrm>
            <a:off x="539750" y="204788"/>
            <a:ext cx="8208963" cy="656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defRPr/>
            </a:pPr>
            <a:r>
              <a:rPr lang="ar-IQ" dirty="0" smtClean="0"/>
              <a:t>حجم الكون</a:t>
            </a:r>
            <a:endParaRPr lang="en-GB" dirty="0"/>
          </a:p>
        </p:txBody>
      </p:sp>
      <p:sp>
        <p:nvSpPr>
          <p:cNvPr id="3" name="Content Placeholder 2"/>
          <p:cNvSpPr>
            <a:spLocks noGrp="1"/>
          </p:cNvSpPr>
          <p:nvPr>
            <p:ph idx="1"/>
          </p:nvPr>
        </p:nvSpPr>
        <p:spPr/>
        <p:txBody>
          <a:bodyPr/>
          <a:lstStyle/>
          <a:p>
            <a:pPr algn="r" rtl="1">
              <a:defRPr/>
            </a:pPr>
            <a:r>
              <a:rPr lang="ar-IQ" dirty="0"/>
              <a:t>يعني ان كل كائن (شيطاني) يمتلك قوة هائلة</a:t>
            </a:r>
          </a:p>
          <a:p>
            <a:pPr algn="r" rtl="1">
              <a:defRPr/>
            </a:pPr>
            <a:r>
              <a:rPr lang="ar-IQ" dirty="0"/>
              <a:t>هل يمتلك (الشيطان) حقا كل تلك القوة؟</a:t>
            </a:r>
          </a:p>
          <a:p>
            <a:pPr algn="r" rtl="1">
              <a:defRPr/>
            </a:pPr>
            <a:r>
              <a:rPr lang="ar-IQ" dirty="0"/>
              <a:t>هل اخذها حقا من الله؟</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rtl="1" eaLnBrk="1" hangingPunct="1">
              <a:defRPr/>
            </a:pPr>
            <a:r>
              <a:rPr lang="ar-IQ" dirty="0" smtClean="0"/>
              <a:t>الله لديه مطلق القوة ولا وجود </a:t>
            </a:r>
            <a:r>
              <a:rPr lang="ar-IQ" dirty="0" err="1" smtClean="0"/>
              <a:t>لل</a:t>
            </a:r>
            <a:r>
              <a:rPr lang="ar-IQ" dirty="0" smtClean="0"/>
              <a:t>ـ(</a:t>
            </a:r>
            <a:r>
              <a:rPr lang="ar-IQ" dirty="0" err="1" smtClean="0"/>
              <a:t>مثنوية</a:t>
            </a:r>
            <a:r>
              <a:rPr lang="ar-IQ" dirty="0" smtClean="0"/>
              <a:t>)</a:t>
            </a:r>
            <a:endParaRPr lang="en-US" dirty="0" smtClean="0"/>
          </a:p>
        </p:txBody>
      </p:sp>
      <p:sp>
        <p:nvSpPr>
          <p:cNvPr id="4099" name="Rectangle 3"/>
          <p:cNvSpPr>
            <a:spLocks noGrp="1" noChangeArrowheads="1"/>
          </p:cNvSpPr>
          <p:nvPr>
            <p:ph type="body" idx="1"/>
          </p:nvPr>
        </p:nvSpPr>
        <p:spPr>
          <a:xfrm>
            <a:off x="323850" y="1989138"/>
            <a:ext cx="8820150" cy="4141787"/>
          </a:xfrm>
        </p:spPr>
        <p:txBody>
          <a:bodyPr/>
          <a:lstStyle/>
          <a:p>
            <a:pPr algn="r" rtl="1" eaLnBrk="1" hangingPunct="1">
              <a:defRPr/>
            </a:pPr>
            <a:r>
              <a:rPr lang="ar-IQ" sz="2800" dirty="0"/>
              <a:t> أنا الرب وليس آخر. لا إله سواي. نطقتك وأنت لم تعرفني. ليعلموا من مشرق الشمس ومن مغربها أن ليس غيري. أنا الرب وليس آخر. مصور النور وخالق الظلمة صانع السلام وخالق الشر. أنا الرب صانع كل هذه.</a:t>
            </a:r>
            <a:r>
              <a:rPr lang="en-GB" sz="2800" dirty="0" smtClean="0"/>
              <a:t> </a:t>
            </a:r>
            <a:r>
              <a:rPr lang="en-GB" sz="2800" dirty="0" smtClean="0"/>
              <a:t>	</a:t>
            </a:r>
            <a:r>
              <a:rPr lang="ar-IQ" altLang="ja-JP" dirty="0" err="1" smtClean="0">
                <a:ea typeface="ＭＳ Ｐゴシック" charset="-128"/>
              </a:rPr>
              <a:t>اشعياء</a:t>
            </a:r>
            <a:r>
              <a:rPr lang="ar-IQ" altLang="ja-JP" dirty="0" smtClean="0">
                <a:ea typeface="ＭＳ Ｐゴシック" charset="-128"/>
              </a:rPr>
              <a:t> 5:45-7</a:t>
            </a:r>
            <a:endParaRPr lang="ja-JP" altLang="en-US" dirty="0" smtClean="0">
              <a:ea typeface="ＭＳ Ｐゴシック" charset="-128"/>
            </a:endParaRPr>
          </a:p>
          <a:p>
            <a:pPr algn="r" rtl="1" eaLnBrk="1" hangingPunct="1">
              <a:lnSpc>
                <a:spcPct val="90000"/>
              </a:lnSpc>
              <a:defRPr/>
            </a:pPr>
            <a:endParaRPr lang="en-GB"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endParaRPr lang="en-US" smtClean="0"/>
          </a:p>
        </p:txBody>
      </p:sp>
      <p:sp>
        <p:nvSpPr>
          <p:cNvPr id="71683" name="Rectangle 3"/>
          <p:cNvSpPr>
            <a:spLocks noGrp="1" noChangeArrowheads="1"/>
          </p:cNvSpPr>
          <p:nvPr>
            <p:ph type="body" idx="1"/>
          </p:nvPr>
        </p:nvSpPr>
        <p:spPr/>
        <p:txBody>
          <a:bodyPr/>
          <a:lstStyle/>
          <a:p>
            <a:pPr eaLnBrk="1" hangingPunct="1">
              <a:defRPr/>
            </a:pPr>
            <a:endParaRPr lang="en-US" smtClean="0"/>
          </a:p>
        </p:txBody>
      </p:sp>
      <p:pic>
        <p:nvPicPr>
          <p:cNvPr id="41988" name="Picture 4" descr="uni1"/>
          <p:cNvPicPr>
            <a:picLocks noChangeAspect="1" noChangeArrowheads="1"/>
          </p:cNvPicPr>
          <p:nvPr/>
        </p:nvPicPr>
        <p:blipFill>
          <a:blip r:embed="rId2" cstate="print"/>
          <a:srcRect/>
          <a:stretch>
            <a:fillRect/>
          </a:stretch>
        </p:blipFill>
        <p:spPr bwMode="auto">
          <a:xfrm>
            <a:off x="179388" y="765175"/>
            <a:ext cx="8636000" cy="4860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defRPr/>
            </a:pPr>
            <a:endParaRPr lang="en-US" smtClean="0"/>
          </a:p>
        </p:txBody>
      </p:sp>
      <p:sp>
        <p:nvSpPr>
          <p:cNvPr id="72707" name="Rectangle 3"/>
          <p:cNvSpPr>
            <a:spLocks noGrp="1" noChangeArrowheads="1"/>
          </p:cNvSpPr>
          <p:nvPr>
            <p:ph type="body" idx="1"/>
          </p:nvPr>
        </p:nvSpPr>
        <p:spPr/>
        <p:txBody>
          <a:bodyPr/>
          <a:lstStyle/>
          <a:p>
            <a:pPr eaLnBrk="1" hangingPunct="1">
              <a:defRPr/>
            </a:pPr>
            <a:endParaRPr lang="en-US" smtClean="0"/>
          </a:p>
        </p:txBody>
      </p:sp>
      <p:pic>
        <p:nvPicPr>
          <p:cNvPr id="43012" name="Picture 4" descr="uni2"/>
          <p:cNvPicPr>
            <a:picLocks noChangeAspect="1" noChangeArrowheads="1"/>
          </p:cNvPicPr>
          <p:nvPr/>
        </p:nvPicPr>
        <p:blipFill>
          <a:blip r:embed="rId2" cstate="print"/>
          <a:srcRect/>
          <a:stretch>
            <a:fillRect/>
          </a:stretch>
        </p:blipFill>
        <p:spPr bwMode="auto">
          <a:xfrm>
            <a:off x="-252413" y="312738"/>
            <a:ext cx="9145588" cy="513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endParaRPr lang="en-US" smtClean="0"/>
          </a:p>
        </p:txBody>
      </p:sp>
      <p:sp>
        <p:nvSpPr>
          <p:cNvPr id="73731" name="Rectangle 3"/>
          <p:cNvSpPr>
            <a:spLocks noGrp="1" noChangeArrowheads="1"/>
          </p:cNvSpPr>
          <p:nvPr>
            <p:ph type="body" idx="1"/>
          </p:nvPr>
        </p:nvSpPr>
        <p:spPr/>
        <p:txBody>
          <a:bodyPr/>
          <a:lstStyle/>
          <a:p>
            <a:pPr eaLnBrk="1" hangingPunct="1">
              <a:defRPr/>
            </a:pPr>
            <a:endParaRPr lang="en-US" smtClean="0"/>
          </a:p>
        </p:txBody>
      </p:sp>
      <p:pic>
        <p:nvPicPr>
          <p:cNvPr id="44036" name="Picture 4" descr="uni3"/>
          <p:cNvPicPr>
            <a:picLocks noChangeAspect="1" noChangeArrowheads="1"/>
          </p:cNvPicPr>
          <p:nvPr/>
        </p:nvPicPr>
        <p:blipFill>
          <a:blip r:embed="rId2" cstate="print"/>
          <a:srcRect/>
          <a:stretch>
            <a:fillRect/>
          </a:stretch>
        </p:blipFill>
        <p:spPr bwMode="auto">
          <a:xfrm>
            <a:off x="179388" y="692150"/>
            <a:ext cx="8569325" cy="4805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defRPr/>
            </a:pPr>
            <a:endParaRPr lang="en-US" smtClean="0"/>
          </a:p>
        </p:txBody>
      </p:sp>
      <p:sp>
        <p:nvSpPr>
          <p:cNvPr id="74755" name="Rectangle 3"/>
          <p:cNvSpPr>
            <a:spLocks noGrp="1" noChangeArrowheads="1"/>
          </p:cNvSpPr>
          <p:nvPr>
            <p:ph type="body" idx="1"/>
          </p:nvPr>
        </p:nvSpPr>
        <p:spPr/>
        <p:txBody>
          <a:bodyPr/>
          <a:lstStyle/>
          <a:p>
            <a:pPr eaLnBrk="1" hangingPunct="1">
              <a:defRPr/>
            </a:pPr>
            <a:endParaRPr lang="en-US" smtClean="0"/>
          </a:p>
        </p:txBody>
      </p:sp>
      <p:pic>
        <p:nvPicPr>
          <p:cNvPr id="45060" name="Picture 4" descr="uni4"/>
          <p:cNvPicPr>
            <a:picLocks noChangeAspect="1" noChangeArrowheads="1"/>
          </p:cNvPicPr>
          <p:nvPr/>
        </p:nvPicPr>
        <p:blipFill>
          <a:blip r:embed="rId2" cstate="print"/>
          <a:srcRect/>
          <a:stretch>
            <a:fillRect/>
          </a:stretch>
        </p:blipFill>
        <p:spPr bwMode="auto">
          <a:xfrm>
            <a:off x="539750" y="406400"/>
            <a:ext cx="8353425" cy="5843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endParaRPr lang="en-US" smtClean="0"/>
          </a:p>
        </p:txBody>
      </p:sp>
      <p:sp>
        <p:nvSpPr>
          <p:cNvPr id="75779" name="Rectangle 3"/>
          <p:cNvSpPr>
            <a:spLocks noGrp="1" noChangeArrowheads="1"/>
          </p:cNvSpPr>
          <p:nvPr>
            <p:ph type="body" idx="1"/>
          </p:nvPr>
        </p:nvSpPr>
        <p:spPr/>
        <p:txBody>
          <a:bodyPr/>
          <a:lstStyle/>
          <a:p>
            <a:pPr eaLnBrk="1" hangingPunct="1">
              <a:defRPr/>
            </a:pPr>
            <a:endParaRPr lang="en-US" smtClean="0"/>
          </a:p>
        </p:txBody>
      </p:sp>
      <p:pic>
        <p:nvPicPr>
          <p:cNvPr id="46084" name="Picture 4" descr="uni5"/>
          <p:cNvPicPr>
            <a:picLocks noChangeAspect="1" noChangeArrowheads="1"/>
          </p:cNvPicPr>
          <p:nvPr/>
        </p:nvPicPr>
        <p:blipFill>
          <a:blip r:embed="rId2" cstate="print"/>
          <a:srcRect/>
          <a:stretch>
            <a:fillRect/>
          </a:stretch>
        </p:blipFill>
        <p:spPr bwMode="auto">
          <a:xfrm>
            <a:off x="847725" y="823913"/>
            <a:ext cx="7685088" cy="537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endParaRPr lang="en-US" smtClean="0"/>
          </a:p>
        </p:txBody>
      </p:sp>
      <p:sp>
        <p:nvSpPr>
          <p:cNvPr id="36867" name="Rectangle 3"/>
          <p:cNvSpPr>
            <a:spLocks noGrp="1" noChangeArrowheads="1"/>
          </p:cNvSpPr>
          <p:nvPr>
            <p:ph type="body" idx="1"/>
          </p:nvPr>
        </p:nvSpPr>
        <p:spPr>
          <a:xfrm>
            <a:off x="323850" y="333375"/>
            <a:ext cx="8362950" cy="5797550"/>
          </a:xfrm>
        </p:spPr>
        <p:txBody>
          <a:bodyPr/>
          <a:lstStyle/>
          <a:p>
            <a:pPr algn="r" rtl="1" eaLnBrk="1" hangingPunct="1">
              <a:defRPr/>
            </a:pPr>
            <a:r>
              <a:rPr lang="ar-IQ" dirty="0"/>
              <a:t>حديث الذات</a:t>
            </a:r>
          </a:p>
          <a:p>
            <a:pPr algn="r" rtl="1" eaLnBrk="1" hangingPunct="1">
              <a:defRPr/>
            </a:pPr>
            <a:r>
              <a:rPr lang="ar-IQ" dirty="0"/>
              <a:t>صراع العقل</a:t>
            </a:r>
          </a:p>
          <a:p>
            <a:pPr algn="r" rtl="1" eaLnBrk="1" hangingPunct="1">
              <a:defRPr/>
            </a:pPr>
            <a:r>
              <a:rPr lang="ar-IQ" dirty="0"/>
              <a:t>"التفكير الجامح" (ليفي- شتراوس), "العنف الداخلي" (</a:t>
            </a:r>
            <a:r>
              <a:rPr lang="ar-IQ" dirty="0" err="1"/>
              <a:t>تورنيي</a:t>
            </a:r>
            <a:r>
              <a:rPr lang="ar-IQ" dirty="0"/>
              <a:t>)</a:t>
            </a:r>
          </a:p>
          <a:p>
            <a:pPr algn="r" rtl="1" eaLnBrk="1" hangingPunct="1">
              <a:defRPr/>
            </a:pPr>
            <a:r>
              <a:rPr lang="ar-IQ" dirty="0"/>
              <a:t>لا تتهم الشيطان بل تحمل المسؤولية</a:t>
            </a:r>
            <a:endParaRPr lang="en-GB"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rtl="1" eaLnBrk="1" hangingPunct="1">
              <a:defRPr/>
            </a:pPr>
            <a:r>
              <a:rPr lang="ar-IQ" dirty="0" smtClean="0"/>
              <a:t>تصوير الشرق بالشيطان</a:t>
            </a:r>
            <a:endParaRPr lang="en-US" dirty="0" smtClean="0"/>
          </a:p>
        </p:txBody>
      </p:sp>
      <p:sp>
        <p:nvSpPr>
          <p:cNvPr id="60419" name="Rectangle 3"/>
          <p:cNvSpPr>
            <a:spLocks noGrp="1" noChangeArrowheads="1"/>
          </p:cNvSpPr>
          <p:nvPr>
            <p:ph type="body" idx="1"/>
          </p:nvPr>
        </p:nvSpPr>
        <p:spPr/>
        <p:txBody>
          <a:bodyPr/>
          <a:lstStyle/>
          <a:p>
            <a:pPr eaLnBrk="1" hangingPunct="1">
              <a:defRPr/>
            </a:pPr>
            <a:endParaRPr lang="en-US" smtClean="0"/>
          </a:p>
        </p:txBody>
      </p:sp>
      <p:pic>
        <p:nvPicPr>
          <p:cNvPr id="48132" name="Picture 4" descr="demonlenin"/>
          <p:cNvPicPr>
            <a:picLocks noChangeAspect="1" noChangeArrowheads="1"/>
          </p:cNvPicPr>
          <p:nvPr/>
        </p:nvPicPr>
        <p:blipFill>
          <a:blip r:embed="rId2" cstate="print"/>
          <a:srcRect/>
          <a:stretch>
            <a:fillRect/>
          </a:stretch>
        </p:blipFill>
        <p:spPr bwMode="auto">
          <a:xfrm>
            <a:off x="2627313" y="1660525"/>
            <a:ext cx="3311525" cy="519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endParaRPr lang="en-US" smtClean="0"/>
          </a:p>
        </p:txBody>
      </p:sp>
      <p:sp>
        <p:nvSpPr>
          <p:cNvPr id="56323" name="Rectangle 3"/>
          <p:cNvSpPr>
            <a:spLocks noGrp="1" noChangeArrowheads="1"/>
          </p:cNvSpPr>
          <p:nvPr>
            <p:ph type="body" idx="1"/>
          </p:nvPr>
        </p:nvSpPr>
        <p:spPr/>
        <p:txBody>
          <a:bodyPr/>
          <a:lstStyle/>
          <a:p>
            <a:pPr eaLnBrk="1" hangingPunct="1">
              <a:defRPr/>
            </a:pPr>
            <a:endParaRPr lang="en-US" smtClean="0"/>
          </a:p>
        </p:txBody>
      </p:sp>
      <p:pic>
        <p:nvPicPr>
          <p:cNvPr id="49156" name="Picture 4" descr="demoncommunism2"/>
          <p:cNvPicPr>
            <a:picLocks noChangeAspect="1" noChangeArrowheads="1"/>
          </p:cNvPicPr>
          <p:nvPr/>
        </p:nvPicPr>
        <p:blipFill>
          <a:blip r:embed="rId2" cstate="print"/>
          <a:srcRect/>
          <a:stretch>
            <a:fillRect/>
          </a:stretch>
        </p:blipFill>
        <p:spPr bwMode="auto">
          <a:xfrm>
            <a:off x="539750" y="482600"/>
            <a:ext cx="8064500" cy="5891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rtl="1" eaLnBrk="1" hangingPunct="1">
              <a:defRPr/>
            </a:pPr>
            <a:r>
              <a:rPr lang="ar-IQ" dirty="0" smtClean="0"/>
              <a:t>تصوير الغرب بالشيطان</a:t>
            </a:r>
            <a:endParaRPr lang="en-US" dirty="0" smtClean="0"/>
          </a:p>
        </p:txBody>
      </p:sp>
      <p:sp>
        <p:nvSpPr>
          <p:cNvPr id="66563" name="Rectangle 3"/>
          <p:cNvSpPr>
            <a:spLocks noGrp="1" noChangeArrowheads="1"/>
          </p:cNvSpPr>
          <p:nvPr>
            <p:ph type="body" idx="1"/>
          </p:nvPr>
        </p:nvSpPr>
        <p:spPr/>
        <p:txBody>
          <a:bodyPr/>
          <a:lstStyle/>
          <a:p>
            <a:pPr eaLnBrk="1" hangingPunct="1">
              <a:defRPr/>
            </a:pPr>
            <a:endParaRPr lang="en-US" smtClean="0"/>
          </a:p>
        </p:txBody>
      </p:sp>
      <p:pic>
        <p:nvPicPr>
          <p:cNvPr id="50180" name="Picture 4" descr="demonizationbushblair"/>
          <p:cNvPicPr>
            <a:picLocks noChangeAspect="1" noChangeArrowheads="1"/>
          </p:cNvPicPr>
          <p:nvPr/>
        </p:nvPicPr>
        <p:blipFill>
          <a:blip r:embed="rId2" cstate="print"/>
          <a:srcRect/>
          <a:stretch>
            <a:fillRect/>
          </a:stretch>
        </p:blipFill>
        <p:spPr bwMode="auto">
          <a:xfrm>
            <a:off x="2555875" y="1300163"/>
            <a:ext cx="4762500" cy="5368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rtl="1" eaLnBrk="1" hangingPunct="1">
              <a:defRPr/>
            </a:pPr>
            <a:r>
              <a:rPr lang="ar-IQ" i="1" dirty="0" smtClean="0"/>
              <a:t>التفكير</a:t>
            </a:r>
            <a:r>
              <a:rPr lang="ar-IQ" dirty="0" smtClean="0"/>
              <a:t> الروحي للجوهر</a:t>
            </a:r>
            <a:endParaRPr lang="en-US" dirty="0" smtClean="0"/>
          </a:p>
        </p:txBody>
      </p:sp>
      <p:sp>
        <p:nvSpPr>
          <p:cNvPr id="40963" name="Rectangle 3"/>
          <p:cNvSpPr>
            <a:spLocks noGrp="1" noChangeArrowheads="1"/>
          </p:cNvSpPr>
          <p:nvPr>
            <p:ph type="body" idx="1"/>
          </p:nvPr>
        </p:nvSpPr>
        <p:spPr>
          <a:xfrm>
            <a:off x="395288" y="1700213"/>
            <a:ext cx="8748712" cy="4897437"/>
          </a:xfrm>
        </p:spPr>
        <p:txBody>
          <a:bodyPr/>
          <a:lstStyle/>
          <a:p>
            <a:pPr algn="r" rtl="1" eaLnBrk="1" hangingPunct="1">
              <a:defRPr/>
            </a:pPr>
            <a:r>
              <a:rPr lang="ar-IQ" sz="2400" dirty="0"/>
              <a:t>لوقا 17:12-19  </a:t>
            </a:r>
            <a:r>
              <a:rPr lang="ar-IQ" sz="2400" i="1" dirty="0"/>
              <a:t>ففكر في نفسه</a:t>
            </a:r>
            <a:r>
              <a:rPr lang="ar-IQ" sz="2400" dirty="0"/>
              <a:t> قائلا: ماذا أعمل لأن ليس لي موضع أجمع فيه أثماري؟ </a:t>
            </a:r>
            <a:r>
              <a:rPr lang="ar-IQ" sz="2400" i="1" dirty="0" smtClean="0"/>
              <a:t>وقال [لنفسه]</a:t>
            </a:r>
            <a:r>
              <a:rPr lang="ar-IQ" sz="2400" dirty="0" smtClean="0"/>
              <a:t>: </a:t>
            </a:r>
            <a:r>
              <a:rPr lang="ar-IQ" sz="2400" dirty="0"/>
              <a:t>أعمل هذا: أهدم مخازني وأبني أعظم وأجمع هناك جميع غلاتي وخيراتي </a:t>
            </a:r>
            <a:r>
              <a:rPr lang="ar-IQ" sz="2400" i="1" dirty="0"/>
              <a:t>وأقول لنفسي</a:t>
            </a:r>
            <a:r>
              <a:rPr lang="ar-IQ" sz="2400" dirty="0"/>
              <a:t>: يا نفس لك خيرات كثيرة موضوعة لسنين كثيرة. استريحي وكلي واشربي وافرحي</a:t>
            </a:r>
          </a:p>
          <a:p>
            <a:pPr algn="r" rtl="1" eaLnBrk="1" hangingPunct="1">
              <a:defRPr/>
            </a:pPr>
            <a:r>
              <a:rPr lang="ar-IQ" sz="2400" dirty="0"/>
              <a:t>تثنية 9:15 احترز من أن يكون </a:t>
            </a:r>
            <a:r>
              <a:rPr lang="ar-IQ" sz="2400" i="1" dirty="0"/>
              <a:t>مع قلبك كلام لئيم </a:t>
            </a:r>
            <a:r>
              <a:rPr lang="ar-IQ" sz="2400" dirty="0"/>
              <a:t>قائلا: قد قربت السنة السابعة سنة الإبراء وتسوء عينك بأخيك الفقير ولا تعطيه</a:t>
            </a:r>
          </a:p>
          <a:p>
            <a:pPr algn="r" rtl="1" eaLnBrk="1" hangingPunct="1">
              <a:defRPr/>
            </a:pPr>
            <a:r>
              <a:rPr lang="ar-IQ" sz="2400" dirty="0"/>
              <a:t>مزمور 1:36, 2 نأمة معصية الشرير في داخل قلبي أن ليس خوف الله أمام عينيه. لأنه ملق نفسه لنفسه من جهة وجدان إثمه وبغضه</a:t>
            </a:r>
            <a:endParaRPr lang="en-GB"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endParaRPr lang="en-US" smtClean="0"/>
          </a:p>
        </p:txBody>
      </p:sp>
      <p:sp>
        <p:nvSpPr>
          <p:cNvPr id="11267" name="Rectangle 3"/>
          <p:cNvSpPr>
            <a:spLocks noGrp="1" noChangeArrowheads="1"/>
          </p:cNvSpPr>
          <p:nvPr>
            <p:ph type="body" idx="1"/>
          </p:nvPr>
        </p:nvSpPr>
        <p:spPr/>
        <p:txBody>
          <a:bodyPr/>
          <a:lstStyle/>
          <a:p>
            <a:pPr eaLnBrk="1" hangingPunct="1">
              <a:buFont typeface="Wingdings" pitchFamily="2" charset="2"/>
              <a:buNone/>
              <a:defRPr/>
            </a:pPr>
            <a:endParaRPr lang="en-US" smtClean="0"/>
          </a:p>
        </p:txBody>
      </p:sp>
      <p:pic>
        <p:nvPicPr>
          <p:cNvPr id="6148" name="Picture 4" descr="dualism"/>
          <p:cNvPicPr>
            <a:picLocks noChangeAspect="1" noChangeArrowheads="1"/>
          </p:cNvPicPr>
          <p:nvPr/>
        </p:nvPicPr>
        <p:blipFill>
          <a:blip r:embed="rId2" cstate="print"/>
          <a:srcRect/>
          <a:stretch>
            <a:fillRect/>
          </a:stretch>
        </p:blipFill>
        <p:spPr bwMode="auto">
          <a:xfrm>
            <a:off x="1111250" y="0"/>
            <a:ext cx="6456363" cy="7389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endParaRPr lang="en-US" smtClean="0"/>
          </a:p>
        </p:txBody>
      </p:sp>
      <p:sp>
        <p:nvSpPr>
          <p:cNvPr id="44035" name="Rectangle 3"/>
          <p:cNvSpPr>
            <a:spLocks noGrp="1" noChangeArrowheads="1"/>
          </p:cNvSpPr>
          <p:nvPr>
            <p:ph type="body" idx="1"/>
          </p:nvPr>
        </p:nvSpPr>
        <p:spPr>
          <a:xfrm>
            <a:off x="250825" y="260350"/>
            <a:ext cx="8435975" cy="5870575"/>
          </a:xfrm>
        </p:spPr>
        <p:txBody>
          <a:bodyPr/>
          <a:lstStyle/>
          <a:p>
            <a:pPr algn="r" rtl="1" eaLnBrk="1" hangingPunct="1">
              <a:defRPr/>
            </a:pPr>
            <a:r>
              <a:rPr lang="ar-IQ" dirty="0" err="1"/>
              <a:t>سولجنيتسين</a:t>
            </a:r>
            <a:r>
              <a:rPr lang="ar-IQ" dirty="0"/>
              <a:t> [من رواية ارخبيل </a:t>
            </a:r>
            <a:r>
              <a:rPr lang="ar-IQ" dirty="0" err="1"/>
              <a:t>غولاغ</a:t>
            </a:r>
            <a:r>
              <a:rPr lang="ar-IQ" dirty="0"/>
              <a:t>]: "كم اتمنى لو كانت بتلك السهولة! كم اتمنى... ان تكون سنّة ان يفصل [الاشرار] من الاخرين من بيننا ويدمروا! الا ان الخط الذي يفصل بين الخير والشر يمر في قلب كل انسان, فمن ذا الذي يرتضي ان يدمر قطعة من قلبه؟</a:t>
            </a:r>
            <a:endParaRPr lang="en-GB"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rtl="1" eaLnBrk="1" hangingPunct="1">
              <a:defRPr/>
            </a:pPr>
            <a:r>
              <a:rPr lang="ar-IQ" sz="4000" dirty="0" smtClean="0"/>
              <a:t>الايمان بوجود ابليس يتناقص بينما يزداد الاعتقاد بالشر</a:t>
            </a:r>
            <a:endParaRPr lang="en-GB" sz="4000" dirty="0" smtClean="0"/>
          </a:p>
        </p:txBody>
      </p:sp>
      <p:sp>
        <p:nvSpPr>
          <p:cNvPr id="38915" name="Rectangle 3"/>
          <p:cNvSpPr>
            <a:spLocks noGrp="1" noChangeArrowheads="1"/>
          </p:cNvSpPr>
          <p:nvPr>
            <p:ph type="body" idx="1"/>
          </p:nvPr>
        </p:nvSpPr>
        <p:spPr/>
        <p:txBody>
          <a:bodyPr/>
          <a:lstStyle/>
          <a:p>
            <a:pPr algn="r" rtl="1" eaLnBrk="1" hangingPunct="1">
              <a:lnSpc>
                <a:spcPct val="90000"/>
              </a:lnSpc>
              <a:defRPr/>
            </a:pPr>
            <a:r>
              <a:rPr lang="ar-IQ" sz="2800" dirty="0"/>
              <a:t>نشرت مؤسسة (مجموعة بارنا) للبحوث ما يلي في استطلاع للراي اجري على عدد من المسيحيين الامريكيين سنة 2006 وذلك في موقعها على الانترنيت </a:t>
            </a:r>
            <a:r>
              <a:rPr lang="en-GB" sz="2800" dirty="0"/>
              <a:t>www.barna.org</a:t>
            </a:r>
          </a:p>
          <a:p>
            <a:pPr algn="r" rtl="1" eaLnBrk="1" hangingPunct="1">
              <a:lnSpc>
                <a:spcPct val="90000"/>
              </a:lnSpc>
              <a:defRPr/>
            </a:pPr>
            <a:r>
              <a:rPr lang="ar-IQ" sz="2800" dirty="0" smtClean="0"/>
              <a:t>55% يرون </a:t>
            </a:r>
            <a:r>
              <a:rPr lang="ar-IQ" sz="2800" dirty="0"/>
              <a:t>ان الشيطان هو رمز للشر وليس كائنا حقيقيا</a:t>
            </a:r>
          </a:p>
          <a:p>
            <a:pPr algn="r" rtl="1" eaLnBrk="1" hangingPunct="1">
              <a:lnSpc>
                <a:spcPct val="90000"/>
              </a:lnSpc>
              <a:defRPr/>
            </a:pPr>
            <a:r>
              <a:rPr lang="ar-IQ" sz="2800" dirty="0"/>
              <a:t>45% من المسيحيين المولودين من جديد لا يعتقدون ان الشيطان حقيقي</a:t>
            </a:r>
          </a:p>
          <a:p>
            <a:pPr algn="r" rtl="1" eaLnBrk="1" hangingPunct="1">
              <a:lnSpc>
                <a:spcPct val="90000"/>
              </a:lnSpc>
              <a:defRPr/>
            </a:pPr>
            <a:r>
              <a:rPr lang="ar-IQ" sz="2800" dirty="0"/>
              <a:t>68% من الكاثوليك يرون في الشيطان مجرد رمز وينكرون ان تشير الكلمة الى كيان شخصي</a:t>
            </a:r>
            <a:endParaRPr lang="en-GB" sz="2800"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3733024"/>
          </a:xfrm>
        </p:spPr>
        <p:txBody>
          <a:bodyPr>
            <a:normAutofit/>
          </a:bodyPr>
          <a:lstStyle/>
          <a:p>
            <a:r>
              <a:rPr lang="en-GB" dirty="0" smtClean="0"/>
              <a:t>www.biblebasicsonline.com</a:t>
            </a:r>
            <a:br>
              <a:rPr lang="en-GB" dirty="0" smtClean="0"/>
            </a:br>
            <a:r>
              <a:rPr lang="en-GB" dirty="0" smtClean="0"/>
              <a:t>www.carelinks.net</a:t>
            </a:r>
            <a:br>
              <a:rPr lang="en-GB" dirty="0" smtClean="0"/>
            </a:br>
            <a:r>
              <a:rPr lang="en-GB" dirty="0" smtClean="0"/>
              <a:t>Email: info@carelinks.net</a:t>
            </a:r>
            <a:br>
              <a:rPr lang="en-GB" dirty="0" smtClean="0"/>
            </a:br>
            <a:endParaRPr lang="en-GB"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defRPr/>
            </a:pPr>
            <a:r>
              <a:rPr lang="ar-IQ" dirty="0" smtClean="0"/>
              <a:t>الدراسة 6: اسئلة</a:t>
            </a:r>
            <a:endParaRPr lang="en-GB" dirty="0"/>
          </a:p>
        </p:txBody>
      </p:sp>
      <p:sp>
        <p:nvSpPr>
          <p:cNvPr id="3" name="Content Placeholder 2"/>
          <p:cNvSpPr>
            <a:spLocks noGrp="1"/>
          </p:cNvSpPr>
          <p:nvPr>
            <p:ph sz="half" idx="1"/>
          </p:nvPr>
        </p:nvSpPr>
        <p:spPr>
          <a:xfrm>
            <a:off x="250825" y="1125538"/>
            <a:ext cx="4465638" cy="5732462"/>
          </a:xfrm>
        </p:spPr>
        <p:txBody>
          <a:bodyPr/>
          <a:lstStyle/>
          <a:p>
            <a:pPr algn="r" rtl="1">
              <a:defRPr/>
            </a:pPr>
            <a:r>
              <a:rPr lang="ar-IQ" sz="1800" dirty="0" smtClean="0"/>
              <a:t>4. ماذا تعني كلمة (شيطان)؟</a:t>
            </a:r>
          </a:p>
          <a:p>
            <a:pPr algn="r" rtl="1">
              <a:defRPr/>
            </a:pPr>
            <a:r>
              <a:rPr lang="ar-IQ" sz="1800" dirty="0" smtClean="0"/>
              <a:t>خاطئ</a:t>
            </a:r>
          </a:p>
          <a:p>
            <a:pPr algn="r" rtl="1">
              <a:defRPr/>
            </a:pPr>
            <a:r>
              <a:rPr lang="ar-IQ" sz="1800" dirty="0" smtClean="0"/>
              <a:t>خصم</a:t>
            </a:r>
          </a:p>
          <a:p>
            <a:pPr algn="r" rtl="1">
              <a:defRPr/>
            </a:pPr>
            <a:r>
              <a:rPr lang="ar-IQ" sz="1800" dirty="0" smtClean="0"/>
              <a:t>وحش</a:t>
            </a:r>
          </a:p>
          <a:p>
            <a:pPr algn="r" rtl="1">
              <a:defRPr/>
            </a:pPr>
            <a:r>
              <a:rPr lang="ar-IQ" sz="1800" dirty="0" smtClean="0"/>
              <a:t>ملك الشياطين</a:t>
            </a:r>
          </a:p>
          <a:p>
            <a:pPr algn="r" rtl="1">
              <a:defRPr/>
            </a:pPr>
            <a:r>
              <a:rPr lang="ar-IQ" sz="1800" dirty="0" smtClean="0"/>
              <a:t>5. هل يمكن وصف بعض الابرار بكلمة (شيطان)؟</a:t>
            </a:r>
          </a:p>
          <a:p>
            <a:pPr algn="r" rtl="1">
              <a:defRPr/>
            </a:pPr>
            <a:r>
              <a:rPr lang="ar-IQ" sz="1800" dirty="0" smtClean="0"/>
              <a:t>6. ما الذي ترمزان اليه كلمتا (شيطان) و(ابليس)؟</a:t>
            </a:r>
            <a:endParaRPr lang="ar-IQ" dirty="0"/>
          </a:p>
          <a:p>
            <a:pPr algn="r" rtl="1">
              <a:defRPr/>
            </a:pPr>
            <a:r>
              <a:rPr lang="ar-IQ" sz="1800" dirty="0" smtClean="0"/>
              <a:t>7. ما الذي تشير اليه كلمة (شياطين) في العهد الجديد؟</a:t>
            </a:r>
          </a:p>
          <a:p>
            <a:pPr algn="r" rtl="1">
              <a:defRPr/>
            </a:pPr>
            <a:r>
              <a:rPr lang="ar-IQ" sz="1800" dirty="0" smtClean="0"/>
              <a:t>ملائكة خاطئة</a:t>
            </a:r>
          </a:p>
          <a:p>
            <a:pPr algn="r" rtl="1">
              <a:defRPr/>
            </a:pPr>
            <a:r>
              <a:rPr lang="ar-IQ" sz="1800" dirty="0" smtClean="0"/>
              <a:t>امراض</a:t>
            </a:r>
          </a:p>
          <a:p>
            <a:pPr algn="r" rtl="1">
              <a:defRPr/>
            </a:pPr>
            <a:r>
              <a:rPr lang="ar-IQ" sz="1800" dirty="0" smtClean="0"/>
              <a:t>التعبير المتداول في حينه لوصف الامراض, والتي اعتقد الناس انها تتسبب من قبل (الشياطين)</a:t>
            </a:r>
          </a:p>
          <a:p>
            <a:pPr algn="r" rtl="1">
              <a:defRPr/>
            </a:pPr>
            <a:r>
              <a:rPr lang="ar-IQ" sz="1800" dirty="0" smtClean="0"/>
              <a:t>كائنات روحية</a:t>
            </a:r>
          </a:p>
          <a:p>
            <a:pPr algn="r" rtl="1">
              <a:defRPr/>
            </a:pPr>
            <a:r>
              <a:rPr lang="ar-IQ" sz="1800" smtClean="0"/>
              <a:t>8. ما </a:t>
            </a:r>
            <a:r>
              <a:rPr lang="ar-IQ" sz="1800" dirty="0" smtClean="0"/>
              <a:t>الذي تفهمه من الحية في جنة عدن؟</a:t>
            </a:r>
            <a:endParaRPr lang="ar-IQ" sz="1800" dirty="0" smtClean="0"/>
          </a:p>
        </p:txBody>
      </p:sp>
      <p:sp>
        <p:nvSpPr>
          <p:cNvPr id="4" name="Content Placeholder 3"/>
          <p:cNvSpPr>
            <a:spLocks noGrp="1"/>
          </p:cNvSpPr>
          <p:nvPr>
            <p:ph sz="half" idx="2"/>
          </p:nvPr>
        </p:nvSpPr>
        <p:spPr>
          <a:xfrm>
            <a:off x="4648200" y="1125538"/>
            <a:ext cx="4038600" cy="5005387"/>
          </a:xfrm>
        </p:spPr>
        <p:txBody>
          <a:bodyPr/>
          <a:lstStyle/>
          <a:p>
            <a:pPr algn="r" rtl="1">
              <a:defRPr/>
            </a:pPr>
            <a:r>
              <a:rPr lang="ar-IQ" sz="1800" dirty="0" smtClean="0"/>
              <a:t>1. من اين تأتي المشاكل والتجارب؟</a:t>
            </a:r>
          </a:p>
          <a:p>
            <a:pPr algn="r" rtl="1">
              <a:defRPr/>
            </a:pPr>
            <a:r>
              <a:rPr lang="ar-IQ" sz="1800" dirty="0" smtClean="0"/>
              <a:t>الله</a:t>
            </a:r>
          </a:p>
          <a:p>
            <a:pPr algn="r" rtl="1">
              <a:defRPr/>
            </a:pPr>
            <a:r>
              <a:rPr lang="ar-IQ" sz="1800" dirty="0" smtClean="0"/>
              <a:t>الحظ</a:t>
            </a:r>
          </a:p>
          <a:p>
            <a:pPr algn="r" rtl="1">
              <a:defRPr/>
            </a:pPr>
            <a:r>
              <a:rPr lang="ar-IQ" sz="1800" dirty="0" smtClean="0"/>
              <a:t>كائن شرير يدعى ابليس</a:t>
            </a:r>
          </a:p>
          <a:p>
            <a:pPr algn="r" rtl="1">
              <a:defRPr/>
            </a:pPr>
            <a:r>
              <a:rPr lang="ar-IQ" sz="1800" dirty="0" smtClean="0"/>
              <a:t>كائنات شريرة تدعى الشياطين</a:t>
            </a:r>
          </a:p>
          <a:p>
            <a:pPr algn="r" rtl="1">
              <a:defRPr/>
            </a:pPr>
            <a:r>
              <a:rPr lang="ar-IQ" sz="1800" dirty="0" smtClean="0"/>
              <a:t>2. من هو المسؤول عن تجربتنا لارتكاب الخطية؟</a:t>
            </a:r>
          </a:p>
          <a:p>
            <a:pPr algn="r" rtl="1">
              <a:defRPr/>
            </a:pPr>
            <a:r>
              <a:rPr lang="ar-IQ" sz="1800" dirty="0" smtClean="0"/>
              <a:t>طبيعتنا البشرية</a:t>
            </a:r>
          </a:p>
          <a:p>
            <a:pPr algn="r" rtl="1">
              <a:defRPr/>
            </a:pPr>
            <a:r>
              <a:rPr lang="ar-IQ" sz="1800" dirty="0" smtClean="0"/>
              <a:t>الله</a:t>
            </a:r>
          </a:p>
          <a:p>
            <a:pPr algn="r" rtl="1">
              <a:defRPr/>
            </a:pPr>
            <a:r>
              <a:rPr lang="ar-IQ" sz="1800" dirty="0" smtClean="0"/>
              <a:t>الارواح الشريرة</a:t>
            </a:r>
          </a:p>
          <a:p>
            <a:pPr algn="r" rtl="1">
              <a:defRPr/>
            </a:pPr>
            <a:r>
              <a:rPr lang="ar-IQ" sz="1800" dirty="0" smtClean="0"/>
              <a:t>كائن شرير يدعى الشيطان</a:t>
            </a:r>
          </a:p>
          <a:p>
            <a:pPr algn="r" rtl="1">
              <a:defRPr/>
            </a:pPr>
            <a:r>
              <a:rPr lang="ar-IQ" sz="1800" dirty="0" smtClean="0"/>
              <a:t>3. ماذا تعني كلمة (ابليس)؟</a:t>
            </a:r>
          </a:p>
          <a:p>
            <a:pPr algn="r" rtl="1">
              <a:defRPr/>
            </a:pPr>
            <a:r>
              <a:rPr lang="ar-IQ" sz="1800" dirty="0" smtClean="0"/>
              <a:t>الخطية</a:t>
            </a:r>
          </a:p>
          <a:p>
            <a:pPr algn="r" rtl="1">
              <a:defRPr/>
            </a:pPr>
            <a:r>
              <a:rPr lang="ar-IQ" sz="1800" dirty="0" smtClean="0"/>
              <a:t>الحية</a:t>
            </a:r>
          </a:p>
          <a:p>
            <a:pPr algn="r" rtl="1">
              <a:defRPr/>
            </a:pPr>
            <a:r>
              <a:rPr lang="ar-IQ" sz="1800" dirty="0" smtClean="0"/>
              <a:t>المتهم بالزور/ النمام</a:t>
            </a:r>
          </a:p>
          <a:p>
            <a:pPr algn="r" rtl="1">
              <a:defRPr/>
            </a:pPr>
            <a:r>
              <a:rPr lang="ar-IQ" sz="1800" dirty="0" smtClean="0"/>
              <a:t>زهرة بنت الصبح</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endParaRPr lang="en-US" smtClean="0"/>
          </a:p>
        </p:txBody>
      </p:sp>
      <p:sp>
        <p:nvSpPr>
          <p:cNvPr id="12291" name="Rectangle 3"/>
          <p:cNvSpPr>
            <a:spLocks noGrp="1" noChangeArrowheads="1"/>
          </p:cNvSpPr>
          <p:nvPr>
            <p:ph type="body" idx="1"/>
          </p:nvPr>
        </p:nvSpPr>
        <p:spPr/>
        <p:txBody>
          <a:bodyPr/>
          <a:lstStyle/>
          <a:p>
            <a:pPr eaLnBrk="1" hangingPunct="1">
              <a:defRPr/>
            </a:pPr>
            <a:endParaRPr lang="en-US" smtClean="0"/>
          </a:p>
        </p:txBody>
      </p:sp>
      <p:pic>
        <p:nvPicPr>
          <p:cNvPr id="7172" name="Picture 4" descr="dualism2"/>
          <p:cNvPicPr>
            <a:picLocks noChangeAspect="1" noChangeArrowheads="1"/>
          </p:cNvPicPr>
          <p:nvPr/>
        </p:nvPicPr>
        <p:blipFill>
          <a:blip r:embed="rId2" cstate="print"/>
          <a:srcRect/>
          <a:stretch>
            <a:fillRect/>
          </a:stretch>
        </p:blipFill>
        <p:spPr bwMode="auto">
          <a:xfrm>
            <a:off x="2124075" y="333375"/>
            <a:ext cx="4633913" cy="633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endParaRPr lang="en-US" smtClean="0"/>
          </a:p>
        </p:txBody>
      </p:sp>
      <p:sp>
        <p:nvSpPr>
          <p:cNvPr id="5123" name="Rectangle 3"/>
          <p:cNvSpPr>
            <a:spLocks noGrp="1" noChangeArrowheads="1"/>
          </p:cNvSpPr>
          <p:nvPr>
            <p:ph type="body" idx="1"/>
          </p:nvPr>
        </p:nvSpPr>
        <p:spPr>
          <a:xfrm>
            <a:off x="323850" y="0"/>
            <a:ext cx="8362950" cy="6130925"/>
          </a:xfrm>
        </p:spPr>
        <p:txBody>
          <a:bodyPr/>
          <a:lstStyle/>
          <a:p>
            <a:pPr algn="r" rtl="1" eaLnBrk="1" hangingPunct="1">
              <a:defRPr/>
            </a:pPr>
            <a:r>
              <a:rPr lang="ar-IQ" dirty="0"/>
              <a:t>عاموس 6:3 " أم يضرب بالبوق في مدينة والشعب لا يرتعد؟ هل تحدث بلية في مدينة والرب لم يصنعها؟"</a:t>
            </a:r>
          </a:p>
          <a:p>
            <a:pPr algn="r" rtl="1" eaLnBrk="1" hangingPunct="1">
              <a:defRPr/>
            </a:pPr>
            <a:r>
              <a:rPr lang="ar-IQ" dirty="0" err="1"/>
              <a:t>ميخا</a:t>
            </a:r>
            <a:r>
              <a:rPr lang="ar-IQ" dirty="0"/>
              <a:t> 12:1 "لأن الساكنة في </a:t>
            </a:r>
            <a:r>
              <a:rPr lang="ar-IQ" dirty="0" err="1"/>
              <a:t>ماروث</a:t>
            </a:r>
            <a:r>
              <a:rPr lang="ar-IQ" dirty="0"/>
              <a:t> اغتمت لأجل خيراتها لأن شرا قد نزل من عند الرب إلى باب أورشليم"</a:t>
            </a:r>
            <a:endParaRPr lang="en-GB"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endParaRPr lang="en-US" smtClean="0"/>
          </a:p>
        </p:txBody>
      </p:sp>
      <p:sp>
        <p:nvSpPr>
          <p:cNvPr id="6147" name="Rectangle 3"/>
          <p:cNvSpPr>
            <a:spLocks noGrp="1" noChangeArrowheads="1"/>
          </p:cNvSpPr>
          <p:nvPr>
            <p:ph type="body" idx="1"/>
          </p:nvPr>
        </p:nvSpPr>
        <p:spPr>
          <a:xfrm>
            <a:off x="250825" y="188913"/>
            <a:ext cx="8893175" cy="6669087"/>
          </a:xfrm>
        </p:spPr>
        <p:txBody>
          <a:bodyPr/>
          <a:lstStyle/>
          <a:p>
            <a:pPr algn="r" rtl="1" eaLnBrk="1" hangingPunct="1">
              <a:lnSpc>
                <a:spcPct val="90000"/>
              </a:lnSpc>
              <a:defRPr/>
            </a:pPr>
            <a:r>
              <a:rPr lang="ar-IQ" sz="2800" b="1" dirty="0"/>
              <a:t>خروج 11:4 </a:t>
            </a:r>
            <a:r>
              <a:rPr lang="ar-IQ" sz="2800" dirty="0"/>
              <a:t>"فقال له الرب: من صنع </a:t>
            </a:r>
            <a:r>
              <a:rPr lang="ar-IQ" sz="2800" dirty="0" err="1"/>
              <a:t>للانسان</a:t>
            </a:r>
            <a:r>
              <a:rPr lang="ar-IQ" sz="2800" dirty="0"/>
              <a:t> فما او من يصنع اخرس او اصم او بصيرا او اعمى؟ اما هو انا الرب؟"</a:t>
            </a:r>
          </a:p>
          <a:p>
            <a:pPr algn="r" rtl="1" eaLnBrk="1" hangingPunct="1">
              <a:lnSpc>
                <a:spcPct val="90000"/>
              </a:lnSpc>
              <a:defRPr/>
            </a:pPr>
            <a:r>
              <a:rPr lang="ar-IQ" sz="2800" dirty="0"/>
              <a:t>ايوب 21:1, 10:2 "وقال [ايوب]: عريانا خرجت من بطن أمي وعريانا أعود إلى هناك. الرب أعطى والرب أخذ فليكن اسم الرب مباركا". "فقال لها: تتكلمين كلاما كإحدى الجاهلات! </a:t>
            </a:r>
            <a:r>
              <a:rPr lang="ar-IQ" sz="2800" dirty="0" err="1"/>
              <a:t>أالخير</a:t>
            </a:r>
            <a:r>
              <a:rPr lang="ar-IQ" sz="2800" dirty="0"/>
              <a:t> نقبل من عند الله والشر لا نقبل؟ في كل هذا لم يخطئ أيوب بشفتيه"</a:t>
            </a:r>
            <a:endParaRPr lang="en-GB"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endParaRPr lang="en-US" smtClean="0"/>
          </a:p>
        </p:txBody>
      </p:sp>
      <p:sp>
        <p:nvSpPr>
          <p:cNvPr id="7171" name="Rectangle 3"/>
          <p:cNvSpPr>
            <a:spLocks noGrp="1" noChangeArrowheads="1"/>
          </p:cNvSpPr>
          <p:nvPr>
            <p:ph type="body" idx="1"/>
          </p:nvPr>
        </p:nvSpPr>
        <p:spPr>
          <a:xfrm>
            <a:off x="0" y="260350"/>
            <a:ext cx="8893175" cy="5870575"/>
          </a:xfrm>
        </p:spPr>
        <p:txBody>
          <a:bodyPr/>
          <a:lstStyle/>
          <a:p>
            <a:pPr algn="r" rtl="1" eaLnBrk="1" hangingPunct="1">
              <a:defRPr/>
            </a:pPr>
            <a:r>
              <a:rPr lang="ar-IQ" sz="2000" dirty="0"/>
              <a:t>عبرانيين 6:12-11 "لأن الذي يحبه الرب يؤدبه، ويجلد كل ابن يقبله. إن كنتم تحتملون التأديب يعاملكم الله كالبنين. فأي ابن لا يؤدبه أبوه؟ ولكن إن كنتم بلا تأديب، قد صار الجميع شركاء فيه، فأنتم نغول لا بنون. ثم قد كان لنا آباء أجسادنا مؤدبين، وكنا نهابهم. أفلا نخضع بالأولى جدا لأبي الأرواح، فنحيا؟ لأن أولئك أدبونا أياما قليلة حسب استحسانهم، وأما هذا فلأجل المنفعة، لكي نشترك في قداسته. ولكن كل تأديب في الحاضر لا يرى أنه للفرح بل للحزن. وأما أخيرا فيعطي الذين يتدربون به ثمر بر للسلام"</a:t>
            </a:r>
            <a:endParaRPr lang="ja-JP" altLang="en-US" sz="2800" dirty="0" smtClean="0">
              <a:ea typeface="ＭＳ Ｐゴシック"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Balance</Template>
  <TotalTime>913</TotalTime>
  <Words>1544</Words>
  <Application>Microsoft Office PowerPoint</Application>
  <PresentationFormat>عرض على الشاشة (3:4)‏</PresentationFormat>
  <Paragraphs>98</Paragraphs>
  <Slides>53</Slides>
  <Notes>0</Notes>
  <HiddenSlides>0</HiddenSlides>
  <MMClips>0</MMClips>
  <ScaleCrop>false</ScaleCrop>
  <HeadingPairs>
    <vt:vector size="4" baseType="variant">
      <vt:variant>
        <vt:lpstr>نسق</vt:lpstr>
      </vt:variant>
      <vt:variant>
        <vt:i4>1</vt:i4>
      </vt:variant>
      <vt:variant>
        <vt:lpstr>عناوين الشرائح</vt:lpstr>
      </vt:variant>
      <vt:variant>
        <vt:i4>53</vt:i4>
      </vt:variant>
    </vt:vector>
  </HeadingPairs>
  <TitlesOfParts>
    <vt:vector size="54" baseType="lpstr">
      <vt:lpstr>Balance</vt:lpstr>
      <vt:lpstr>اسس الكتاب المقدس الدراسة 6: الله والشر</vt:lpstr>
      <vt:lpstr>www.biblebasicsonline.com www.carelinks.net Email: info@carelinks.net </vt:lpstr>
      <vt:lpstr>1.6 الله والشر</vt:lpstr>
      <vt:lpstr>الله لديه مطلق القوة ولا وجود للـ(مثنوية)</vt:lpstr>
      <vt:lpstr>عرض تقديمي في PowerPoint</vt:lpstr>
      <vt:lpstr>عرض تقديمي في PowerPoint</vt:lpstr>
      <vt:lpstr>عرض تقديمي في PowerPoint</vt:lpstr>
      <vt:lpstr>عرض تقديمي في PowerPoint</vt:lpstr>
      <vt:lpstr>عرض تقديمي في PowerPoint</vt:lpstr>
      <vt:lpstr>الله اعظم من (الشيطان), والخصوم تساعدنا على الخلاص</vt:lpstr>
      <vt:lpstr>عرض تقديمي في PowerPoint</vt:lpstr>
      <vt:lpstr>عرض تقديمي في PowerPoint</vt:lpstr>
      <vt:lpstr>الخطية من الداخل</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كلمة «شيطان» في الكتاب المقدس</vt:lpstr>
      <vt:lpstr>عرض تقديمي في PowerPoint</vt:lpstr>
      <vt:lpstr>عرض تقديمي في PowerPoint</vt:lpstr>
      <vt:lpstr>عرض تقديمي في PowerPoint</vt:lpstr>
      <vt:lpstr>كلمة «ابليس» في الكتاب المقدس</vt:lpstr>
      <vt:lpstr>عرض تقديمي في PowerPoint</vt:lpstr>
      <vt:lpstr>ابليس والخطية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حجم الكون</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تصوير الشرق بالشيطان</vt:lpstr>
      <vt:lpstr>عرض تقديمي في PowerPoint</vt:lpstr>
      <vt:lpstr>تصوير الغرب بالشيطان</vt:lpstr>
      <vt:lpstr>التفكير الروحي للجوهر</vt:lpstr>
      <vt:lpstr>عرض تقديمي في PowerPoint</vt:lpstr>
      <vt:lpstr>الايمان بوجود ابليس يتناقص بينما يزداد الاعتقاد بالشر</vt:lpstr>
      <vt:lpstr>www.biblebasicsonline.com www.carelinks.net Email: info@carelinks.net </vt:lpstr>
      <vt:lpstr>الدراسة 6: اسئلة</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Wissam</cp:lastModifiedBy>
  <cp:revision>71</cp:revision>
  <dcterms:created xsi:type="dcterms:W3CDTF">2006-12-03T10:12:48Z</dcterms:created>
  <dcterms:modified xsi:type="dcterms:W3CDTF">2012-06-20T16:50:56Z</dcterms:modified>
</cp:coreProperties>
</file>