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58" r:id="rId6"/>
    <p:sldId id="265" r:id="rId7"/>
    <p:sldId id="266" r:id="rId8"/>
    <p:sldId id="267" r:id="rId9"/>
    <p:sldId id="272" r:id="rId10"/>
    <p:sldId id="259" r:id="rId11"/>
    <p:sldId id="268" r:id="rId12"/>
    <p:sldId id="260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726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4EFD50-671F-4159-A21A-B23E8D4B05AA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第七章 耶稣的起源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7.3</a:t>
            </a:r>
            <a:r>
              <a:rPr lang="zh-CN" altLang="en-US" dirty="0"/>
              <a:t>耶稣在神的计划中的地位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罗马书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 smtClean="0"/>
              <a:t>1-4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耶稣是福音的中心，是神“从前借众先知在圣经上所应许的。论到他儿子我主耶稣基督，按肉体说，是从大卫后裔生的；按圣善的灵说，因从死里复活，以大能显明是神的儿子”（罗马书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1…4</a:t>
            </a:r>
            <a:r>
              <a:rPr lang="zh-CN" altLang="en-US" dirty="0"/>
              <a:t>）。这总结了基督耶稣的历史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en-US" altLang="zh-CN" b="1" dirty="0"/>
              <a:t>1.  </a:t>
            </a:r>
            <a:r>
              <a:rPr lang="zh-CN" altLang="en-US" b="1" dirty="0"/>
              <a:t>在旧约中的应许</a:t>
            </a:r>
            <a:r>
              <a:rPr lang="en-US" altLang="zh-CN" b="1" dirty="0"/>
              <a:t>——</a:t>
            </a:r>
            <a:r>
              <a:rPr lang="zh-CN" altLang="en-US" b="1" dirty="0"/>
              <a:t>也就是神的计划；</a:t>
            </a:r>
          </a:p>
          <a:p>
            <a:r>
              <a:rPr lang="en-US" altLang="zh-CN" b="1" dirty="0"/>
              <a:t>2.  </a:t>
            </a:r>
            <a:r>
              <a:rPr lang="zh-CN" altLang="en-US" b="1" dirty="0"/>
              <a:t>作为一个实在的人，作为大卫的后裔，通过童女生子而被创造；</a:t>
            </a:r>
          </a:p>
          <a:p>
            <a:r>
              <a:rPr lang="en-US" altLang="zh-CN" b="1" dirty="0"/>
              <a:t>3.  </a:t>
            </a:r>
            <a:r>
              <a:rPr lang="zh-CN" altLang="en-US" b="1" dirty="0"/>
              <a:t>通过他的凡人生活表现出他的完美特性（“圣善的灵”），</a:t>
            </a:r>
          </a:p>
          <a:p>
            <a:r>
              <a:rPr lang="en-US" altLang="zh-CN" b="1" dirty="0"/>
              <a:t>4.  </a:t>
            </a:r>
            <a:r>
              <a:rPr lang="zh-CN" altLang="en-US" b="1" dirty="0"/>
              <a:t>基督从死里复活，并由其使徒充满灵气的讲道公开宣称为神的儿子。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7.4  </a:t>
            </a:r>
            <a:r>
              <a:rPr lang="zh-CN" altLang="en-US" dirty="0"/>
              <a:t>“太初有道”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Logos</a:t>
            </a:r>
            <a:r>
              <a:rPr lang="zh-CN" altLang="en-US" dirty="0" smtClean="0"/>
              <a:t>的意思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“太初有道，道与神同在，道就是神。这道太初与神同在。万物是藉着他造的”（约翰福音</a:t>
            </a:r>
            <a:r>
              <a:rPr lang="en-US" altLang="zh-CN" dirty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1-3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GB" i="1" dirty="0" smtClean="0"/>
              <a:t>logos”</a:t>
            </a:r>
            <a:r>
              <a:rPr lang="zh-CN" altLang="en-US" i="1" dirty="0" smtClean="0"/>
              <a:t> 被</a:t>
            </a:r>
            <a:r>
              <a:rPr lang="zh-CN" altLang="en-US" i="1" dirty="0"/>
              <a:t>翻译</a:t>
            </a:r>
            <a:r>
              <a:rPr lang="zh-CN" altLang="en-US" i="1" dirty="0" smtClean="0"/>
              <a:t>成</a:t>
            </a:r>
            <a:endParaRPr lang="en-US" altLang="zh-CN" i="1" dirty="0" smtClean="0"/>
          </a:p>
          <a:p>
            <a:r>
              <a:rPr lang="zh-CN" altLang="en-US" i="1" dirty="0" smtClean="0"/>
              <a:t>说</a:t>
            </a:r>
            <a:r>
              <a:rPr lang="zh-CN" altLang="en-US" i="1" dirty="0"/>
              <a:t>明，原因，信息交流，教条，意图，讲道，理智，谚语，消息</a:t>
            </a:r>
            <a:endParaRPr lang="en-GB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“道”被转化成血肉之躯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这是否是约翰版本的处女生子</a:t>
            </a:r>
            <a:r>
              <a:rPr lang="en-GB" dirty="0" smtClean="0"/>
              <a:t>?</a:t>
            </a:r>
          </a:p>
          <a:p>
            <a:r>
              <a:rPr lang="zh-CN" altLang="en-US" dirty="0"/>
              <a:t>基督出生时，这个“道”被转化成血肉之躯</a:t>
            </a:r>
            <a:r>
              <a:rPr lang="en-US" altLang="zh-CN" dirty="0"/>
              <a:t>…“</a:t>
            </a:r>
            <a:r>
              <a:rPr lang="zh-CN" altLang="en-US" dirty="0"/>
              <a:t>道成了肉身”（约翰福音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14</a:t>
            </a:r>
            <a:r>
              <a:rPr lang="zh-CN" altLang="en-US" dirty="0"/>
              <a:t>）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第七章</a:t>
            </a:r>
            <a:r>
              <a:rPr lang="zh-CN" altLang="en-US" dirty="0" smtClean="0"/>
              <a:t>：问题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． 列出两个旧约全书中关于耶稣的预言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． 耶稣在他出生之前真的存在吗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． 在何种意义上可以说耶稣在出生以前就已存在？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） 作为一个天使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） 三位一体的一部分</a:t>
            </a:r>
          </a:p>
          <a:p>
            <a:r>
              <a:rPr lang="en-US" altLang="zh-CN" dirty="0"/>
              <a:t>c</a:t>
            </a:r>
            <a:r>
              <a:rPr lang="zh-CN" altLang="en-US" dirty="0"/>
              <a:t>） 精神</a:t>
            </a:r>
          </a:p>
          <a:p>
            <a:r>
              <a:rPr lang="en-US" altLang="zh-CN" dirty="0"/>
              <a:t>d</a:t>
            </a:r>
            <a:r>
              <a:rPr lang="zh-CN" altLang="en-US" dirty="0"/>
              <a:t>） 仅在头脑和神的计划</a:t>
            </a:r>
            <a:r>
              <a:rPr lang="zh-CN" altLang="en-US" dirty="0" smtClean="0"/>
              <a:t>中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en-US" altLang="zh-CN" dirty="0"/>
              <a:t>4</a:t>
            </a:r>
            <a:r>
              <a:rPr lang="zh-CN" altLang="en-US" dirty="0"/>
              <a:t>． 下面关于马利亚的叙述哪些是正确的？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） 她是一个完美、清白的女人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） 她是一个普通的女人</a:t>
            </a:r>
          </a:p>
          <a:p>
            <a:r>
              <a:rPr lang="en-US" altLang="zh-CN" dirty="0"/>
              <a:t>c</a:t>
            </a:r>
            <a:r>
              <a:rPr lang="zh-CN" altLang="en-US" dirty="0"/>
              <a:t>） 她由圣灵的作用而怀上耶稣</a:t>
            </a:r>
          </a:p>
          <a:p>
            <a:r>
              <a:rPr lang="en-US" altLang="zh-CN" dirty="0"/>
              <a:t>d</a:t>
            </a:r>
            <a:r>
              <a:rPr lang="zh-CN" altLang="en-US" dirty="0"/>
              <a:t>） 她现在把我们的祈祷交给耶稣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5</a:t>
            </a:r>
            <a:r>
              <a:rPr lang="zh-CN" altLang="en-US" dirty="0"/>
              <a:t>． 耶稣创造了地球吗？</a:t>
            </a:r>
          </a:p>
          <a:p>
            <a:r>
              <a:rPr lang="zh-CN" altLang="en-US" dirty="0"/>
              <a:t>是 </a:t>
            </a:r>
          </a:p>
          <a:p>
            <a:r>
              <a:rPr lang="zh-CN" altLang="en-US" dirty="0"/>
              <a:t>否</a:t>
            </a:r>
          </a:p>
          <a:p>
            <a:endParaRPr lang="zh-CN" altLang="en-US" dirty="0"/>
          </a:p>
          <a:p>
            <a:r>
              <a:rPr lang="en-US" altLang="zh-CN" dirty="0"/>
              <a:t>6</a:t>
            </a:r>
            <a:r>
              <a:rPr lang="zh-CN" altLang="en-US" dirty="0"/>
              <a:t>． 你怎么理解约翰福音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1…3</a:t>
            </a:r>
            <a:r>
              <a:rPr lang="zh-CN" altLang="en-US" dirty="0"/>
              <a:t>中“太初有道”？</a:t>
            </a:r>
          </a:p>
          <a:p>
            <a:r>
              <a:rPr lang="zh-CN" altLang="en-US" dirty="0"/>
              <a:t>它指什么？</a:t>
            </a:r>
          </a:p>
          <a:p>
            <a:endParaRPr lang="zh-CN" altLang="en-US" dirty="0"/>
          </a:p>
          <a:p>
            <a:r>
              <a:rPr lang="en-US" altLang="zh-CN" dirty="0"/>
              <a:t>7</a:t>
            </a:r>
            <a:r>
              <a:rPr lang="zh-CN" altLang="en-US"/>
              <a:t>． 你为什么认为确认耶稣在他出生以前是否存在过是很重要的？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7.1</a:t>
            </a:r>
            <a:r>
              <a:rPr lang="zh-CN" altLang="en-US" dirty="0"/>
              <a:t>旧约中对耶稣的预言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b="1" cap="small" dirty="0"/>
              <a:t>旧约中的预言</a:t>
            </a:r>
            <a:r>
              <a:rPr lang="zh-CN" altLang="en-US" b="1" cap="small" dirty="0" smtClean="0"/>
              <a:t>：</a:t>
            </a:r>
            <a:endParaRPr lang="en-US" altLang="zh-CN" b="1" cap="small" dirty="0" smtClean="0"/>
          </a:p>
          <a:p>
            <a:r>
              <a:rPr lang="zh-CN" altLang="en-US" dirty="0"/>
              <a:t>“我的神，我的神，为什么离弃我？”（诗篇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“但我是虫，不是人，被众人羞辱，被百姓藐视。凡看见我的都嗤笑我，他们撇嘴摇头，说：他把自己交托耶和华，耶和华可以救他吧！耶和华既喜悦他，可以搭救他吧！”（诗篇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6…8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“我的舌头贴在我的牙床上，他们扎了我的手，我的脚”（诗篇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，</a:t>
            </a:r>
            <a:r>
              <a:rPr lang="en-US" altLang="zh-CN" dirty="0"/>
              <a:t>16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“他们分我的外衣，为我的里衣抓阄”（诗篇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18</a:t>
            </a:r>
            <a:r>
              <a:rPr lang="zh-CN" altLang="en-US" dirty="0"/>
              <a:t>）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b="1" cap="small" dirty="0"/>
              <a:t>新约中的应验</a:t>
            </a:r>
            <a:r>
              <a:rPr lang="en-US" altLang="zh-CN" b="1" cap="small" dirty="0" smtClean="0"/>
              <a:t>:</a:t>
            </a:r>
          </a:p>
          <a:p>
            <a:r>
              <a:rPr lang="zh-CN" altLang="en-US" i="1" dirty="0"/>
              <a:t>这就是耶稣在十字架上所说的话（马太福音</a:t>
            </a:r>
            <a:r>
              <a:rPr lang="en-US" altLang="zh-CN" i="1" dirty="0"/>
              <a:t>27</a:t>
            </a:r>
            <a:r>
              <a:rPr lang="zh-CN" altLang="en-US" i="1" dirty="0"/>
              <a:t>：</a:t>
            </a:r>
            <a:r>
              <a:rPr lang="en-US" altLang="zh-CN" i="1" dirty="0"/>
              <a:t>46</a:t>
            </a:r>
            <a:r>
              <a:rPr lang="zh-CN" altLang="en-US" i="1" dirty="0" smtClean="0"/>
              <a:t>）。</a:t>
            </a:r>
            <a:endParaRPr lang="en-US" altLang="zh-CN" i="1" dirty="0" smtClean="0"/>
          </a:p>
          <a:p>
            <a:r>
              <a:rPr lang="zh-CN" altLang="en-US" i="1" dirty="0"/>
              <a:t>以色列人轻视他，嘲笑他（路加福音</a:t>
            </a:r>
            <a:r>
              <a:rPr lang="en-US" altLang="zh-CN" i="1" dirty="0"/>
              <a:t>23</a:t>
            </a:r>
            <a:r>
              <a:rPr lang="zh-CN" altLang="en-US" i="1" dirty="0"/>
              <a:t>：</a:t>
            </a:r>
            <a:r>
              <a:rPr lang="en-US" altLang="zh-CN" i="1" dirty="0"/>
              <a:t>35</a:t>
            </a:r>
            <a:r>
              <a:rPr lang="zh-CN" altLang="en-US" i="1" dirty="0"/>
              <a:t>；</a:t>
            </a:r>
            <a:r>
              <a:rPr lang="en-US" altLang="zh-CN" i="1" dirty="0"/>
              <a:t>8</a:t>
            </a:r>
            <a:r>
              <a:rPr lang="zh-CN" altLang="en-US" i="1" dirty="0"/>
              <a:t>：</a:t>
            </a:r>
            <a:r>
              <a:rPr lang="en-US" altLang="zh-CN" i="1" dirty="0"/>
              <a:t>53</a:t>
            </a:r>
            <a:r>
              <a:rPr lang="zh-CN" altLang="en-US" i="1" dirty="0" smtClean="0"/>
              <a:t>）；他</a:t>
            </a:r>
            <a:r>
              <a:rPr lang="zh-CN" altLang="en-US" i="1" dirty="0"/>
              <a:t>们摇着头（马太福音</a:t>
            </a:r>
            <a:r>
              <a:rPr lang="en-US" altLang="zh-CN" i="1" dirty="0"/>
              <a:t>27:39</a:t>
            </a:r>
            <a:r>
              <a:rPr lang="zh-CN" altLang="en-US" i="1" dirty="0" smtClean="0"/>
              <a:t>）当</a:t>
            </a:r>
            <a:r>
              <a:rPr lang="zh-CN" altLang="en-US" i="1" dirty="0"/>
              <a:t>他被钉在十字架上时他们也说了这样的话（马太福音</a:t>
            </a:r>
            <a:r>
              <a:rPr lang="en-US" altLang="zh-CN" i="1" dirty="0"/>
              <a:t>27:43</a:t>
            </a:r>
            <a:r>
              <a:rPr lang="zh-CN" altLang="en-US" i="1" dirty="0" smtClean="0"/>
              <a:t>）。</a:t>
            </a:r>
            <a:endParaRPr lang="en-US" altLang="zh-CN" i="1" dirty="0" smtClean="0"/>
          </a:p>
          <a:p>
            <a:r>
              <a:rPr lang="zh-CN" altLang="en-US" i="1" dirty="0"/>
              <a:t>这些话当耶稣在十字架上饥渴时得到了证实（约翰福音</a:t>
            </a:r>
            <a:r>
              <a:rPr lang="en-US" altLang="zh-CN" i="1" dirty="0"/>
              <a:t>19</a:t>
            </a:r>
            <a:r>
              <a:rPr lang="zh-CN" altLang="en-US" i="1" dirty="0"/>
              <a:t>：</a:t>
            </a:r>
            <a:r>
              <a:rPr lang="en-US" altLang="zh-CN" i="1" dirty="0"/>
              <a:t>28</a:t>
            </a:r>
            <a:r>
              <a:rPr lang="zh-CN" altLang="en-US" i="1" dirty="0"/>
              <a:t>）；刺穿手和脚就是被钉十字架是刑罚的具体方式</a:t>
            </a:r>
            <a:r>
              <a:rPr lang="zh-CN" altLang="en-US" i="1" dirty="0" smtClean="0"/>
              <a:t>。</a:t>
            </a:r>
            <a:endParaRPr lang="en-US" altLang="zh-CN" i="1" dirty="0" smtClean="0"/>
          </a:p>
          <a:p>
            <a:r>
              <a:rPr lang="zh-CN" altLang="en-US" i="1" dirty="0"/>
              <a:t>这些在马太福音（</a:t>
            </a:r>
            <a:r>
              <a:rPr lang="en-US" altLang="zh-CN" i="1" dirty="0"/>
              <a:t>27</a:t>
            </a:r>
            <a:r>
              <a:rPr lang="zh-CN" altLang="en-US" i="1" dirty="0"/>
              <a:t>：</a:t>
            </a:r>
            <a:r>
              <a:rPr lang="en-US" altLang="zh-CN" i="1" dirty="0"/>
              <a:t>35</a:t>
            </a:r>
            <a:r>
              <a:rPr lang="zh-CN" altLang="en-US" i="1" dirty="0"/>
              <a:t>）的记述中都确切地发生了。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b="1" cap="small" dirty="0"/>
              <a:t>旧约中的预言：</a:t>
            </a:r>
          </a:p>
          <a:p>
            <a:r>
              <a:rPr lang="zh-CN" altLang="en-US" dirty="0" smtClean="0"/>
              <a:t>“</a:t>
            </a:r>
            <a:r>
              <a:rPr lang="zh-CN" altLang="en-US" dirty="0"/>
              <a:t>我的兄弟看我为外路人，我的同胞看我为外邦人。因我为你的殿心里焦急，如同火烧”（诗篇</a:t>
            </a:r>
            <a:r>
              <a:rPr lang="en-US" altLang="zh-CN" dirty="0"/>
              <a:t>69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，</a:t>
            </a:r>
            <a:r>
              <a:rPr lang="en-US" altLang="zh-CN" dirty="0"/>
              <a:t>9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“他们拿苦胆给我当食物；我渴了，他们拿醋给我喝”（诗篇</a:t>
            </a:r>
            <a:r>
              <a:rPr lang="en-US" altLang="zh-CN" dirty="0"/>
              <a:t>69</a:t>
            </a:r>
            <a:r>
              <a:rPr lang="zh-CN" altLang="en-US" dirty="0"/>
              <a:t>：</a:t>
            </a:r>
            <a:r>
              <a:rPr lang="en-US" altLang="zh-CN" dirty="0"/>
              <a:t>21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“像羊在剪毛的人手下无声，他也是这样不开口”（以赛亚书</a:t>
            </a:r>
            <a:r>
              <a:rPr lang="en-US" altLang="zh-CN" dirty="0"/>
              <a:t>53</a:t>
            </a:r>
            <a:r>
              <a:rPr lang="zh-CN" altLang="en-US" dirty="0"/>
              <a:t>：</a:t>
            </a:r>
            <a:r>
              <a:rPr lang="en-US" altLang="zh-CN" dirty="0"/>
              <a:t>7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“人还使他与恶人同埋，谁知死的时候与财主同葬”（以赛亚书</a:t>
            </a:r>
            <a:r>
              <a:rPr lang="en-US" altLang="zh-CN" dirty="0"/>
              <a:t>53</a:t>
            </a:r>
            <a:r>
              <a:rPr lang="zh-CN" altLang="en-US" dirty="0"/>
              <a:t>：</a:t>
            </a:r>
            <a:r>
              <a:rPr lang="en-US" altLang="zh-CN" dirty="0"/>
              <a:t>9</a:t>
            </a:r>
            <a:r>
              <a:rPr lang="zh-CN" altLang="en-US" dirty="0"/>
              <a:t>）。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b="1" cap="small" dirty="0"/>
              <a:t>新约中的应验</a:t>
            </a:r>
            <a:r>
              <a:rPr lang="en-US" altLang="zh-CN" b="1" cap="small" dirty="0"/>
              <a:t>:</a:t>
            </a:r>
          </a:p>
          <a:p>
            <a:r>
              <a:rPr lang="zh-CN" altLang="en-US" i="1" dirty="0" smtClean="0"/>
              <a:t>这</a:t>
            </a:r>
            <a:r>
              <a:rPr lang="zh-CN" altLang="en-US" i="1" dirty="0"/>
              <a:t>些很好地描述了基督被他的犹太兄弟和家人疏远时的感受（约翰福音</a:t>
            </a:r>
            <a:r>
              <a:rPr lang="en-US" altLang="zh-CN" i="1" dirty="0"/>
              <a:t>7</a:t>
            </a:r>
            <a:r>
              <a:rPr lang="zh-CN" altLang="en-US" i="1" dirty="0"/>
              <a:t>：</a:t>
            </a:r>
            <a:r>
              <a:rPr lang="en-US" altLang="zh-CN" i="1" dirty="0"/>
              <a:t>3…5</a:t>
            </a:r>
            <a:r>
              <a:rPr lang="zh-CN" altLang="en-US" i="1" dirty="0"/>
              <a:t>，马太福音</a:t>
            </a:r>
            <a:r>
              <a:rPr lang="en-US" altLang="zh-CN" i="1" dirty="0"/>
              <a:t>12</a:t>
            </a:r>
            <a:r>
              <a:rPr lang="zh-CN" altLang="en-US" i="1" dirty="0"/>
              <a:t>：</a:t>
            </a:r>
            <a:r>
              <a:rPr lang="en-US" altLang="zh-CN" i="1" dirty="0"/>
              <a:t>47…49</a:t>
            </a:r>
            <a:r>
              <a:rPr lang="zh-CN" altLang="en-US" i="1" dirty="0"/>
              <a:t>）。这些在约翰福音</a:t>
            </a:r>
            <a:r>
              <a:rPr lang="en-US" altLang="zh-CN" i="1" dirty="0"/>
              <a:t>2</a:t>
            </a:r>
            <a:r>
              <a:rPr lang="zh-CN" altLang="en-US" i="1" dirty="0"/>
              <a:t>：</a:t>
            </a:r>
            <a:r>
              <a:rPr lang="en-US" altLang="zh-CN" i="1" dirty="0"/>
              <a:t>17</a:t>
            </a:r>
            <a:r>
              <a:rPr lang="zh-CN" altLang="en-US" i="1" dirty="0"/>
              <a:t>中被引用</a:t>
            </a:r>
            <a:r>
              <a:rPr lang="zh-CN" altLang="en-US" i="1" dirty="0" smtClean="0"/>
              <a:t>。</a:t>
            </a:r>
            <a:endParaRPr lang="en-US" altLang="zh-CN" i="1" dirty="0" smtClean="0"/>
          </a:p>
          <a:p>
            <a:r>
              <a:rPr lang="zh-CN" altLang="en-US" i="1" dirty="0"/>
              <a:t>这些发生在当耶稣在十字架上时（马太福音</a:t>
            </a:r>
            <a:r>
              <a:rPr lang="en-US" altLang="zh-CN" i="1" dirty="0"/>
              <a:t>27</a:t>
            </a:r>
            <a:r>
              <a:rPr lang="zh-CN" altLang="en-US" i="1" dirty="0"/>
              <a:t>：</a:t>
            </a:r>
            <a:r>
              <a:rPr lang="en-US" altLang="zh-CN" i="1" dirty="0"/>
              <a:t>34</a:t>
            </a:r>
            <a:r>
              <a:rPr lang="zh-CN" altLang="en-US" i="1" dirty="0" smtClean="0"/>
              <a:t>）。</a:t>
            </a:r>
            <a:endParaRPr lang="en-US" altLang="zh-CN" i="1" dirty="0" smtClean="0"/>
          </a:p>
          <a:p>
            <a:r>
              <a:rPr lang="zh-CN" altLang="en-US" i="1" dirty="0"/>
              <a:t>基督，神的羔羊，在对他的审判中保持沉默（马太福音</a:t>
            </a:r>
            <a:r>
              <a:rPr lang="en-US" altLang="zh-CN" i="1" dirty="0"/>
              <a:t>27</a:t>
            </a:r>
            <a:r>
              <a:rPr lang="zh-CN" altLang="en-US" i="1" dirty="0"/>
              <a:t>：</a:t>
            </a:r>
            <a:r>
              <a:rPr lang="en-US" altLang="zh-CN" i="1" dirty="0"/>
              <a:t>12</a:t>
            </a:r>
            <a:r>
              <a:rPr lang="zh-CN" altLang="en-US" i="1" dirty="0"/>
              <a:t>，</a:t>
            </a:r>
            <a:r>
              <a:rPr lang="en-US" altLang="zh-CN" i="1" dirty="0"/>
              <a:t>14</a:t>
            </a:r>
            <a:r>
              <a:rPr lang="zh-CN" altLang="en-US" i="1" dirty="0" smtClean="0"/>
              <a:t>）。</a:t>
            </a:r>
            <a:endParaRPr lang="en-US" altLang="zh-CN" i="1" dirty="0" smtClean="0"/>
          </a:p>
          <a:p>
            <a:r>
              <a:rPr lang="zh-CN" altLang="en-US" i="1" dirty="0"/>
              <a:t>耶稣在十字架上与邪恶的罪犯被一同钉死（马太福音</a:t>
            </a:r>
            <a:r>
              <a:rPr lang="en-US" altLang="zh-CN" i="1" dirty="0"/>
              <a:t>27</a:t>
            </a:r>
            <a:r>
              <a:rPr lang="zh-CN" altLang="en-US" i="1" dirty="0"/>
              <a:t>：</a:t>
            </a:r>
            <a:r>
              <a:rPr lang="en-US" altLang="zh-CN" i="1" dirty="0"/>
              <a:t>38</a:t>
            </a:r>
            <a:r>
              <a:rPr lang="zh-CN" altLang="en-US" i="1" dirty="0"/>
              <a:t>），但被埋葬在一个富人的墓穴中（马太福音</a:t>
            </a:r>
            <a:r>
              <a:rPr lang="en-US" altLang="zh-CN" i="1" dirty="0"/>
              <a:t>27</a:t>
            </a:r>
            <a:r>
              <a:rPr lang="zh-CN" altLang="en-US" i="1" dirty="0"/>
              <a:t>：</a:t>
            </a:r>
            <a:r>
              <a:rPr lang="en-US" altLang="zh-CN" i="1" dirty="0"/>
              <a:t>57…60</a:t>
            </a:r>
            <a:r>
              <a:rPr lang="zh-CN" altLang="en-US" i="1" dirty="0"/>
              <a:t>）。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7.2</a:t>
            </a:r>
            <a:r>
              <a:rPr lang="zh-CN" altLang="en-US" dirty="0"/>
              <a:t>童女生子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耶稣的怀孕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通过圣灵（神的气息和力量）对她所起的作用，马利亚能够怀上耶稣而没有于任何男人交合。因此约瑟并不是耶稣真正的父亲。我们必须明白圣灵不能被理解为一个人（见第二章）。耶稣是神的儿子而不是圣灵的儿子。通过神对马利亚所施灵气，“因此所要生的圣者”也必称为“神的儿子”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35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i="1" dirty="0" smtClean="0">
                <a:solidFill>
                  <a:srgbClr val="FF0000"/>
                </a:solidFill>
              </a:rPr>
              <a:t>7</a:t>
            </a:r>
            <a:r>
              <a:rPr lang="zh-CN" altLang="en-US" i="1" dirty="0" smtClean="0">
                <a:solidFill>
                  <a:srgbClr val="FF0000"/>
                </a:solidFill>
              </a:rPr>
              <a:t>个将来时态</a:t>
            </a:r>
            <a:endParaRPr lang="en-GB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没有存在过的证据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耶稣出生时会成为神的儿子被两次加以强调，很明显，神的儿子在出生前并没有存在过。此外，我们应该注意到</a:t>
            </a:r>
            <a:r>
              <a:rPr lang="en-US" altLang="zh-CN" dirty="0"/>
              <a:t>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中应用了许多将来时态，例如：“他要为大”。如果在天使对马利亚说这些话时耶稣已经存在了，他就早已应为大了。耶稣是大卫的“后代”（启示录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），希腊语“</a:t>
            </a:r>
            <a:r>
              <a:rPr lang="en-US" altLang="zh-CN" dirty="0" err="1"/>
              <a:t>Genos</a:t>
            </a:r>
            <a:r>
              <a:rPr lang="en-US" altLang="zh-CN" dirty="0"/>
              <a:t>”</a:t>
            </a:r>
            <a:r>
              <a:rPr lang="zh-CN" altLang="en-US" dirty="0"/>
              <a:t>是耶稣“嫡传于”大卫的意思</a:t>
            </a:r>
            <a:r>
              <a:rPr lang="zh-CN" altLang="en-US" dirty="0" smtClean="0"/>
              <a:t>。由玛利所生 </a:t>
            </a:r>
            <a:r>
              <a:rPr lang="en-GB" dirty="0" smtClean="0"/>
              <a:t>(</a:t>
            </a:r>
            <a:r>
              <a:rPr lang="zh-CN" altLang="en-US" dirty="0"/>
              <a:t>路加福音</a:t>
            </a:r>
            <a:r>
              <a:rPr lang="en-GB" dirty="0" smtClean="0"/>
              <a:t>1:35). </a:t>
            </a:r>
          </a:p>
          <a:p>
            <a:r>
              <a:rPr lang="zh-CN" altLang="en-US" dirty="0"/>
              <a:t>至高者的能力要荫庇你（路加福音</a:t>
            </a:r>
            <a:r>
              <a:rPr lang="en-US" altLang="zh-CN" dirty="0"/>
              <a:t>1:31</a:t>
            </a:r>
            <a:r>
              <a:rPr lang="zh-CN" altLang="en-US" dirty="0"/>
              <a:t>）</a:t>
            </a:r>
            <a:r>
              <a:rPr lang="en-US" altLang="zh-CN" dirty="0"/>
              <a:t>-</a:t>
            </a:r>
            <a:r>
              <a:rPr lang="zh-CN" altLang="en-US" dirty="0"/>
              <a:t>他不可能先世存在的。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耶稣的人性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“谁能使洁净之物出于污秽之中呢？无论谁也不能</a:t>
            </a:r>
            <a:r>
              <a:rPr lang="en-US" altLang="zh-CN" dirty="0"/>
              <a:t>…</a:t>
            </a:r>
            <a:r>
              <a:rPr lang="zh-CN" altLang="en-US" dirty="0"/>
              <a:t>人是什么，竟算为洁净呢？妇人所生的是什么？竟算为义呢？</a:t>
            </a:r>
            <a:r>
              <a:rPr lang="en-US" altLang="zh-CN" dirty="0"/>
              <a:t>…</a:t>
            </a:r>
            <a:r>
              <a:rPr lang="zh-CN" altLang="en-US" dirty="0"/>
              <a:t>妇人所生的怎能洁净？”（约伯记</a:t>
            </a:r>
            <a:r>
              <a:rPr lang="en-US" altLang="zh-CN" dirty="0"/>
              <a:t>14</a:t>
            </a:r>
            <a:r>
              <a:rPr lang="zh-CN" altLang="en-US" dirty="0"/>
              <a:t>：</a:t>
            </a:r>
            <a:r>
              <a:rPr lang="en-US" altLang="zh-CN" dirty="0"/>
              <a:t>4</a:t>
            </a:r>
            <a:r>
              <a:rPr lang="zh-CN" altLang="en-US" dirty="0"/>
              <a:t>，</a:t>
            </a:r>
            <a:r>
              <a:rPr lang="en-US" altLang="zh-CN" dirty="0"/>
              <a:t>15</a:t>
            </a:r>
            <a:r>
              <a:rPr lang="zh-CN" altLang="en-US" dirty="0"/>
              <a:t>：</a:t>
            </a:r>
            <a:r>
              <a:rPr lang="en-US" altLang="zh-CN" dirty="0"/>
              <a:t>14</a:t>
            </a:r>
            <a:r>
              <a:rPr lang="zh-CN" altLang="en-US" dirty="0"/>
              <a:t>，</a:t>
            </a:r>
            <a:r>
              <a:rPr lang="en-US" altLang="zh-CN" dirty="0"/>
              <a:t>25</a:t>
            </a:r>
            <a:r>
              <a:rPr lang="zh-CN" altLang="en-US" dirty="0"/>
              <a:t>：</a:t>
            </a:r>
            <a:r>
              <a:rPr lang="en-US" altLang="zh-CN" dirty="0"/>
              <a:t>4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加</a:t>
            </a:r>
            <a:r>
              <a:rPr lang="en-GB" dirty="0" smtClean="0"/>
              <a:t> 4:4</a:t>
            </a:r>
            <a:r>
              <a:rPr lang="zh-CN" altLang="en-US" dirty="0"/>
              <a:t>及 至 时 候 满 足 ， 神 就 差 遣 他 的 儿 子 ， 为 女 子 所 生 ， 且 生 在 律 法 以 下 </a:t>
            </a:r>
            <a:r>
              <a:rPr lang="zh-CN" altLang="en-US" dirty="0" smtClean="0"/>
              <a:t>。救世主是</a:t>
            </a:r>
            <a:r>
              <a:rPr lang="en-GB" dirty="0" smtClean="0"/>
              <a:t> “</a:t>
            </a:r>
            <a:r>
              <a:rPr lang="zh-CN" altLang="en-US" dirty="0"/>
              <a:t>女 人 的 后 裔 </a:t>
            </a:r>
            <a:r>
              <a:rPr lang="en-GB" dirty="0" smtClean="0"/>
              <a:t>” (</a:t>
            </a:r>
            <a:r>
              <a:rPr lang="zh-CN" altLang="en-US" dirty="0"/>
              <a:t>创</a:t>
            </a:r>
            <a:r>
              <a:rPr lang="en-GB" dirty="0" smtClean="0"/>
              <a:t> </a:t>
            </a:r>
            <a:r>
              <a:rPr lang="en-GB" dirty="0" smtClean="0"/>
              <a:t>3:15).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路加</a:t>
            </a:r>
            <a:r>
              <a:rPr lang="en-GB" dirty="0" smtClean="0"/>
              <a:t> </a:t>
            </a:r>
            <a:r>
              <a:rPr lang="en-GB" dirty="0" smtClean="0"/>
              <a:t>2:52</a:t>
            </a:r>
            <a:endParaRPr lang="en-GB" dirty="0"/>
          </a:p>
        </p:txBody>
      </p:sp>
      <p:pic>
        <p:nvPicPr>
          <p:cNvPr id="4" name="Content Placeholder 3" descr="luke2_51-52-gr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844824"/>
            <a:ext cx="8084075" cy="536145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1325</Words>
  <Application>Microsoft Office PowerPoint</Application>
  <PresentationFormat>全屏显示(4:3)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Flow</vt:lpstr>
      <vt:lpstr>第七章 耶稣的起源 </vt:lpstr>
      <vt:lpstr>7.1旧约中对耶稣的预言 </vt:lpstr>
      <vt:lpstr>PowerPoint 演示文稿</vt:lpstr>
      <vt:lpstr>PowerPoint 演示文稿</vt:lpstr>
      <vt:lpstr>7.2童女生子</vt:lpstr>
      <vt:lpstr>耶稣的怀孕</vt:lpstr>
      <vt:lpstr>没有存在过的证据</vt:lpstr>
      <vt:lpstr>耶稣的人性</vt:lpstr>
      <vt:lpstr>路加 2:52</vt:lpstr>
      <vt:lpstr>7.3耶稣在神的计划中的地位</vt:lpstr>
      <vt:lpstr>罗马书1：1-4</vt:lpstr>
      <vt:lpstr>7.4  “太初有道”</vt:lpstr>
      <vt:lpstr>Logos的意思</vt:lpstr>
      <vt:lpstr>“道”被转化成血肉之躯</vt:lpstr>
      <vt:lpstr>第七章：问题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D</cp:lastModifiedBy>
  <cp:revision>17</cp:revision>
  <dcterms:created xsi:type="dcterms:W3CDTF">2012-04-16T19:37:27Z</dcterms:created>
  <dcterms:modified xsi:type="dcterms:W3CDTF">2012-08-12T15:30:39Z</dcterms:modified>
</cp:coreProperties>
</file>