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73" r:id="rId3"/>
    <p:sldId id="257" r:id="rId4"/>
    <p:sldId id="263" r:id="rId5"/>
    <p:sldId id="264" r:id="rId6"/>
    <p:sldId id="258" r:id="rId7"/>
    <p:sldId id="265" r:id="rId8"/>
    <p:sldId id="266" r:id="rId9"/>
    <p:sldId id="267" r:id="rId10"/>
    <p:sldId id="272" r:id="rId11"/>
    <p:sldId id="259" r:id="rId12"/>
    <p:sldId id="268" r:id="rId13"/>
    <p:sldId id="260" r:id="rId14"/>
    <p:sldId id="269" r:id="rId15"/>
    <p:sldId id="270" r:id="rId16"/>
    <p:sldId id="274" r:id="rId17"/>
    <p:sldId id="271"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28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onstantia" pitchFamily="18" charset="0"/>
              </a:defRPr>
            </a:lvl1pPr>
          </a:lstStyle>
          <a:p>
            <a:pPr>
              <a:defRPr/>
            </a:pPr>
            <a:endParaRPr lang="es-CL"/>
          </a:p>
        </p:txBody>
      </p:sp>
      <p:sp>
        <p:nvSpPr>
          <p:cNvPr id="337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onstantia" pitchFamily="18" charset="0"/>
              </a:defRPr>
            </a:lvl1pPr>
          </a:lstStyle>
          <a:p>
            <a:pPr>
              <a:defRPr/>
            </a:pPr>
            <a:fld id="{972284B2-B86D-4E6E-AA00-A03EAD5ECB1D}" type="datetimeFigureOut">
              <a:rPr lang="es-CL"/>
              <a:pPr>
                <a:defRPr/>
              </a:pPr>
              <a:t>19-07-2012</a:t>
            </a:fld>
            <a:endParaRPr lang="es-CL"/>
          </a:p>
        </p:txBody>
      </p:sp>
      <p:sp>
        <p:nvSpPr>
          <p:cNvPr id="13316" name="Rectangle 4"/>
          <p:cNvSpPr>
            <a:spLocks noGrp="1"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37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CL" noProof="0" smtClean="0"/>
              <a:t>Haga clic para modificar el estilo de texto del patrón</a:t>
            </a:r>
          </a:p>
          <a:p>
            <a:pPr lvl="1"/>
            <a:r>
              <a:rPr lang="es-CL" noProof="0" smtClean="0"/>
              <a:t>Segundo nivel</a:t>
            </a:r>
          </a:p>
          <a:p>
            <a:pPr lvl="2"/>
            <a:r>
              <a:rPr lang="es-CL" noProof="0" smtClean="0"/>
              <a:t>Tercer nivel</a:t>
            </a:r>
          </a:p>
          <a:p>
            <a:pPr lvl="3"/>
            <a:r>
              <a:rPr lang="es-CL" noProof="0" smtClean="0"/>
              <a:t>Cuarto nivel</a:t>
            </a:r>
          </a:p>
          <a:p>
            <a:pPr lvl="4"/>
            <a:r>
              <a:rPr lang="es-CL" noProof="0" smtClean="0"/>
              <a:t>Quinto nivel</a:t>
            </a:r>
          </a:p>
        </p:txBody>
      </p:sp>
      <p:sp>
        <p:nvSpPr>
          <p:cNvPr id="337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onstantia" pitchFamily="18" charset="0"/>
              </a:defRPr>
            </a:lvl1pPr>
          </a:lstStyle>
          <a:p>
            <a:pPr>
              <a:defRPr/>
            </a:pPr>
            <a:endParaRPr lang="es-CL"/>
          </a:p>
        </p:txBody>
      </p:sp>
      <p:sp>
        <p:nvSpPr>
          <p:cNvPr id="337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onstantia" pitchFamily="18" charset="0"/>
              </a:defRPr>
            </a:lvl1pPr>
          </a:lstStyle>
          <a:p>
            <a:pPr>
              <a:defRPr/>
            </a:pPr>
            <a:fld id="{75A0037F-DE39-4E18-A801-DA67C931AE27}" type="slidenum">
              <a:rPr lang="es-CL"/>
              <a:pPr>
                <a:defRPr/>
              </a:pPr>
              <a:t>‹Nº›</a:t>
            </a:fld>
            <a:endParaRPr lang="es-C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Rot="1" noChangeArrowheads="1" noTextEdit="1"/>
          </p:cNvSpPr>
          <p:nvPr>
            <p:ph type="sldImg"/>
          </p:nvPr>
        </p:nvSpPr>
        <p:spPr>
          <a:ln/>
        </p:spPr>
      </p:sp>
      <p:sp>
        <p:nvSpPr>
          <p:cNvPr id="15362" name="Rectangle 3"/>
          <p:cNvSpPr>
            <a:spLocks noGrp="1" noChangeArrowheads="1"/>
          </p:cNvSpPr>
          <p:nvPr>
            <p:ph type="body" idx="1"/>
          </p:nvPr>
        </p:nvSpPr>
        <p:spPr>
          <a:noFill/>
          <a:ln/>
        </p:spPr>
        <p:txBody>
          <a:bodyPr/>
          <a:lstStyle/>
          <a:p>
            <a:pPr eaLnBrk="1" hangingPunct="1"/>
            <a:r>
              <a:rPr lang="es-CL" smtClean="0"/>
              <a:t>7 (1)</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rrowheads="1" noTextEdit="1"/>
          </p:cNvSpPr>
          <p:nvPr>
            <p:ph type="sldImg"/>
          </p:nvPr>
        </p:nvSpPr>
        <p:spPr>
          <a:ln/>
        </p:spPr>
      </p:sp>
      <p:sp>
        <p:nvSpPr>
          <p:cNvPr id="33794" name="Rectangle 3"/>
          <p:cNvSpPr>
            <a:spLocks noGrp="1" noChangeArrowheads="1"/>
          </p:cNvSpPr>
          <p:nvPr>
            <p:ph type="body" idx="1"/>
          </p:nvPr>
        </p:nvSpPr>
        <p:spPr>
          <a:noFill/>
          <a:ln/>
        </p:spPr>
        <p:txBody>
          <a:bodyPr/>
          <a:lstStyle/>
          <a:p>
            <a:r>
              <a:rPr lang="es-CL" smtClean="0"/>
              <a:t>7.2 (10)  -  </a:t>
            </a:r>
            <a:r>
              <a:rPr lang="es-CL" i="1" smtClean="0">
                <a:latin typeface="Monotype Corsiva" pitchFamily="66" charset="0"/>
              </a:rPr>
              <a:t>Y Jesús crecía en sabiduría y en estatura, y en gracia para con Dios y los hombres.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rrowheads="1" noTextEdit="1"/>
          </p:cNvSpPr>
          <p:nvPr>
            <p:ph type="sldImg"/>
          </p:nvPr>
        </p:nvSpPr>
        <p:spPr>
          <a:ln/>
        </p:spPr>
      </p:sp>
      <p:sp>
        <p:nvSpPr>
          <p:cNvPr id="35842" name="Rectangle 3"/>
          <p:cNvSpPr>
            <a:spLocks noGrp="1" noChangeArrowheads="1"/>
          </p:cNvSpPr>
          <p:nvPr>
            <p:ph type="body" idx="1"/>
          </p:nvPr>
        </p:nvSpPr>
        <p:spPr>
          <a:noFill/>
          <a:ln/>
        </p:spPr>
        <p:txBody>
          <a:bodyPr/>
          <a:lstStyle/>
          <a:p>
            <a:r>
              <a:rPr lang="es-CL" smtClean="0"/>
              <a:t>7.3 (11)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rrowheads="1" noTextEdit="1"/>
          </p:cNvSpPr>
          <p:nvPr>
            <p:ph type="sldImg"/>
          </p:nvPr>
        </p:nvSpPr>
        <p:spPr>
          <a:ln/>
        </p:spPr>
      </p:sp>
      <p:sp>
        <p:nvSpPr>
          <p:cNvPr id="37890" name="Rectangle 3"/>
          <p:cNvSpPr>
            <a:spLocks noGrp="1" noChangeArrowheads="1"/>
          </p:cNvSpPr>
          <p:nvPr>
            <p:ph type="body" idx="1"/>
          </p:nvPr>
        </p:nvSpPr>
        <p:spPr>
          <a:noFill/>
          <a:ln/>
        </p:spPr>
        <p:txBody>
          <a:bodyPr/>
          <a:lstStyle/>
          <a:p>
            <a:r>
              <a:rPr lang="es-CL" smtClean="0"/>
              <a:t>7.3 (12)</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rrowheads="1" noTextEdit="1"/>
          </p:cNvSpPr>
          <p:nvPr>
            <p:ph type="sldImg"/>
          </p:nvPr>
        </p:nvSpPr>
        <p:spPr>
          <a:ln/>
        </p:spPr>
      </p:sp>
      <p:sp>
        <p:nvSpPr>
          <p:cNvPr id="39938" name="Rectangle 3"/>
          <p:cNvSpPr>
            <a:spLocks noGrp="1" noChangeArrowheads="1"/>
          </p:cNvSpPr>
          <p:nvPr>
            <p:ph type="body" idx="1"/>
          </p:nvPr>
        </p:nvSpPr>
        <p:spPr>
          <a:noFill/>
          <a:ln/>
        </p:spPr>
        <p:txBody>
          <a:bodyPr/>
          <a:lstStyle/>
          <a:p>
            <a:r>
              <a:rPr lang="es-CL" smtClean="0"/>
              <a:t>7.4 /13)</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Rot="1" noChangeArrowheads="1" noTextEdit="1"/>
          </p:cNvSpPr>
          <p:nvPr>
            <p:ph type="sldImg"/>
          </p:nvPr>
        </p:nvSpPr>
        <p:spPr>
          <a:ln/>
        </p:spPr>
      </p:sp>
      <p:sp>
        <p:nvSpPr>
          <p:cNvPr id="41986" name="Rectangle 3"/>
          <p:cNvSpPr>
            <a:spLocks noGrp="1" noChangeArrowheads="1"/>
          </p:cNvSpPr>
          <p:nvPr>
            <p:ph type="body" idx="1"/>
          </p:nvPr>
        </p:nvSpPr>
        <p:spPr>
          <a:noFill/>
          <a:ln/>
        </p:spPr>
        <p:txBody>
          <a:bodyPr/>
          <a:lstStyle/>
          <a:p>
            <a:r>
              <a:rPr lang="es-CL" smtClean="0"/>
              <a:t>7.4 (14)</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Rot="1" noChangeArrowheads="1" noTextEdit="1"/>
          </p:cNvSpPr>
          <p:nvPr>
            <p:ph type="sldImg"/>
          </p:nvPr>
        </p:nvSpPr>
        <p:spPr>
          <a:ln/>
        </p:spPr>
      </p:sp>
      <p:sp>
        <p:nvSpPr>
          <p:cNvPr id="44034" name="Rectangle 3"/>
          <p:cNvSpPr>
            <a:spLocks noGrp="1" noChangeArrowheads="1"/>
          </p:cNvSpPr>
          <p:nvPr>
            <p:ph type="body" idx="1"/>
          </p:nvPr>
        </p:nvSpPr>
        <p:spPr>
          <a:noFill/>
          <a:ln/>
        </p:spPr>
        <p:txBody>
          <a:bodyPr/>
          <a:lstStyle/>
          <a:p>
            <a:r>
              <a:rPr lang="es-CL" smtClean="0"/>
              <a:t>7.4 (15)</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Rot="1" noChangeArrowheads="1" noTextEdit="1"/>
          </p:cNvSpPr>
          <p:nvPr>
            <p:ph type="sldImg"/>
          </p:nvPr>
        </p:nvSpPr>
        <p:spPr>
          <a:ln/>
        </p:spPr>
      </p:sp>
      <p:sp>
        <p:nvSpPr>
          <p:cNvPr id="46082" name="Rectangle 3"/>
          <p:cNvSpPr>
            <a:spLocks noGrp="1" noChangeArrowheads="1"/>
          </p:cNvSpPr>
          <p:nvPr>
            <p:ph type="body" idx="1"/>
          </p:nvPr>
        </p:nvSpPr>
        <p:spPr>
          <a:noFill/>
          <a:ln/>
        </p:spPr>
        <p:txBody>
          <a:bodyPr/>
          <a:lstStyle/>
          <a:p>
            <a:r>
              <a:rPr lang="es-CL" smtClean="0"/>
              <a:t>7.4 (16)</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Rot="1" noChangeArrowheads="1" noTextEdit="1"/>
          </p:cNvSpPr>
          <p:nvPr>
            <p:ph type="sldImg"/>
          </p:nvPr>
        </p:nvSpPr>
        <p:spPr>
          <a:ln/>
        </p:spPr>
      </p:sp>
      <p:sp>
        <p:nvSpPr>
          <p:cNvPr id="48130" name="Rectangle 3"/>
          <p:cNvSpPr>
            <a:spLocks noGrp="1" noChangeArrowheads="1"/>
          </p:cNvSpPr>
          <p:nvPr>
            <p:ph type="body" idx="1"/>
          </p:nvPr>
        </p:nvSpPr>
        <p:spPr>
          <a:noFill/>
          <a:ln/>
        </p:spPr>
        <p:txBody>
          <a:bodyPr/>
          <a:lstStyle/>
          <a:p>
            <a:r>
              <a:rPr lang="es-CL" smtClean="0"/>
              <a:t>7.4 (17)</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rrowheads="1" noTextEdit="1"/>
          </p:cNvSpPr>
          <p:nvPr>
            <p:ph type="sldImg"/>
          </p:nvPr>
        </p:nvSpPr>
        <p:spPr>
          <a:ln/>
        </p:spPr>
      </p:sp>
      <p:sp>
        <p:nvSpPr>
          <p:cNvPr id="17410" name="Rectangle 3"/>
          <p:cNvSpPr>
            <a:spLocks noGrp="1" noChangeArrowheads="1"/>
          </p:cNvSpPr>
          <p:nvPr>
            <p:ph type="body" idx="1"/>
          </p:nvPr>
        </p:nvSpPr>
        <p:spPr>
          <a:noFill/>
          <a:ln/>
        </p:spPr>
        <p:txBody>
          <a:bodyPr/>
          <a:lstStyle/>
          <a:p>
            <a:pPr eaLnBrk="1" hangingPunct="1"/>
            <a:r>
              <a:rPr lang="es-CL" smtClean="0"/>
              <a:t>7 (2)</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pPr eaLnBrk="1" hangingPunct="1"/>
            <a:r>
              <a:rPr lang="es-CL" smtClean="0"/>
              <a:t>7.1 (3)</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rrowheads="1" noTextEdit="1"/>
          </p:cNvSpPr>
          <p:nvPr>
            <p:ph type="sldImg"/>
          </p:nvPr>
        </p:nvSpPr>
        <p:spPr>
          <a:ln/>
        </p:spPr>
      </p:sp>
      <p:sp>
        <p:nvSpPr>
          <p:cNvPr id="21506" name="Rectangle 3"/>
          <p:cNvSpPr>
            <a:spLocks noGrp="1" noChangeArrowheads="1"/>
          </p:cNvSpPr>
          <p:nvPr>
            <p:ph type="body" idx="1"/>
          </p:nvPr>
        </p:nvSpPr>
        <p:spPr>
          <a:noFill/>
          <a:ln/>
        </p:spPr>
        <p:txBody>
          <a:bodyPr/>
          <a:lstStyle/>
          <a:p>
            <a:pPr eaLnBrk="1" hangingPunct="1"/>
            <a:r>
              <a:rPr lang="es-CL" smtClean="0"/>
              <a:t>7.1 (4)</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rrowheads="1" noTextEdit="1"/>
          </p:cNvSpPr>
          <p:nvPr>
            <p:ph type="sldImg"/>
          </p:nvPr>
        </p:nvSpPr>
        <p:spPr>
          <a:ln/>
        </p:spPr>
      </p:sp>
      <p:sp>
        <p:nvSpPr>
          <p:cNvPr id="23554" name="Rectangle 3"/>
          <p:cNvSpPr>
            <a:spLocks noGrp="1" noChangeArrowheads="1"/>
          </p:cNvSpPr>
          <p:nvPr>
            <p:ph type="body" idx="1"/>
          </p:nvPr>
        </p:nvSpPr>
        <p:spPr>
          <a:noFill/>
          <a:ln/>
        </p:spPr>
        <p:txBody>
          <a:bodyPr/>
          <a:lstStyle/>
          <a:p>
            <a:pPr eaLnBrk="1" hangingPunct="1"/>
            <a:r>
              <a:rPr lang="es-CL" smtClean="0"/>
              <a:t>7.1 (5)</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rrowheads="1" noTextEdit="1"/>
          </p:cNvSpPr>
          <p:nvPr>
            <p:ph type="sldImg"/>
          </p:nvPr>
        </p:nvSpPr>
        <p:spPr>
          <a:ln/>
        </p:spPr>
      </p:sp>
      <p:sp>
        <p:nvSpPr>
          <p:cNvPr id="25602" name="Rectangle 3"/>
          <p:cNvSpPr>
            <a:spLocks noGrp="1" noChangeArrowheads="1"/>
          </p:cNvSpPr>
          <p:nvPr>
            <p:ph type="body" idx="1"/>
          </p:nvPr>
        </p:nvSpPr>
        <p:spPr>
          <a:noFill/>
          <a:ln/>
        </p:spPr>
        <p:txBody>
          <a:bodyPr/>
          <a:lstStyle/>
          <a:p>
            <a:pPr eaLnBrk="1" hangingPunct="1"/>
            <a:r>
              <a:rPr lang="es-CL" smtClean="0"/>
              <a:t>7.2 (6)</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rrowheads="1" noTextEdit="1"/>
          </p:cNvSpPr>
          <p:nvPr>
            <p:ph type="sldImg"/>
          </p:nvPr>
        </p:nvSpPr>
        <p:spPr>
          <a:ln/>
        </p:spPr>
      </p:sp>
      <p:sp>
        <p:nvSpPr>
          <p:cNvPr id="27650" name="Rectangle 3"/>
          <p:cNvSpPr>
            <a:spLocks noGrp="1" noChangeArrowheads="1"/>
          </p:cNvSpPr>
          <p:nvPr>
            <p:ph type="body" idx="1"/>
          </p:nvPr>
        </p:nvSpPr>
        <p:spPr>
          <a:noFill/>
          <a:ln/>
        </p:spPr>
        <p:txBody>
          <a:bodyPr/>
          <a:lstStyle/>
          <a:p>
            <a:pPr eaLnBrk="1" hangingPunct="1"/>
            <a:r>
              <a:rPr lang="es-CL" smtClean="0"/>
              <a:t>7.2 (7)</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rrowheads="1" noTextEdit="1"/>
          </p:cNvSpPr>
          <p:nvPr>
            <p:ph type="sldImg"/>
          </p:nvPr>
        </p:nvSpPr>
        <p:spPr>
          <a:ln/>
        </p:spPr>
      </p:sp>
      <p:sp>
        <p:nvSpPr>
          <p:cNvPr id="29698" name="Rectangle 3"/>
          <p:cNvSpPr>
            <a:spLocks noGrp="1" noChangeArrowheads="1"/>
          </p:cNvSpPr>
          <p:nvPr>
            <p:ph type="body" idx="1"/>
          </p:nvPr>
        </p:nvSpPr>
        <p:spPr>
          <a:noFill/>
          <a:ln/>
        </p:spPr>
        <p:txBody>
          <a:bodyPr/>
          <a:lstStyle/>
          <a:p>
            <a:r>
              <a:rPr lang="es-CL" smtClean="0"/>
              <a:t>7.2 (8)</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rrowheads="1" noTextEdit="1"/>
          </p:cNvSpPr>
          <p:nvPr>
            <p:ph type="sldImg"/>
          </p:nvPr>
        </p:nvSpPr>
        <p:spPr>
          <a:ln/>
        </p:spPr>
      </p:sp>
      <p:sp>
        <p:nvSpPr>
          <p:cNvPr id="31746" name="Rectangle 3"/>
          <p:cNvSpPr>
            <a:spLocks noGrp="1" noChangeArrowheads="1"/>
          </p:cNvSpPr>
          <p:nvPr>
            <p:ph type="body" idx="1"/>
          </p:nvPr>
        </p:nvSpPr>
        <p:spPr>
          <a:noFill/>
          <a:ln/>
        </p:spPr>
        <p:txBody>
          <a:bodyPr/>
          <a:lstStyle/>
          <a:p>
            <a:r>
              <a:rPr lang="es-CL" smtClean="0"/>
              <a:t>7.2 (9)</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35EEC9E6-5240-4BEB-B88E-BE11E2B0769D}" type="datetimeFigureOut">
              <a:rPr lang="en-GB"/>
              <a:pPr>
                <a:defRPr/>
              </a:pPr>
              <a:t>19/07/2012</a:t>
            </a:fld>
            <a:endParaRPr lang="en-GB"/>
          </a:p>
        </p:txBody>
      </p:sp>
      <p:sp>
        <p:nvSpPr>
          <p:cNvPr id="5" name="Footer Placeholder 18"/>
          <p:cNvSpPr>
            <a:spLocks noGrp="1"/>
          </p:cNvSpPr>
          <p:nvPr>
            <p:ph type="ftr" sz="quarter" idx="11"/>
          </p:nvPr>
        </p:nvSpPr>
        <p:spPr/>
        <p:txBody>
          <a:bodyPr/>
          <a:lstStyle>
            <a:lvl1pPr>
              <a:defRPr/>
            </a:lvl1pPr>
          </a:lstStyle>
          <a:p>
            <a:pPr>
              <a:defRPr/>
            </a:pPr>
            <a:endParaRPr lang="en-GB"/>
          </a:p>
        </p:txBody>
      </p:sp>
      <p:sp>
        <p:nvSpPr>
          <p:cNvPr id="6" name="Slide Number Placeholder 26"/>
          <p:cNvSpPr>
            <a:spLocks noGrp="1"/>
          </p:cNvSpPr>
          <p:nvPr>
            <p:ph type="sldNum" sz="quarter" idx="12"/>
          </p:nvPr>
        </p:nvSpPr>
        <p:spPr/>
        <p:txBody>
          <a:bodyPr/>
          <a:lstStyle>
            <a:lvl1pPr>
              <a:defRPr/>
            </a:lvl1pPr>
          </a:lstStyle>
          <a:p>
            <a:pPr>
              <a:defRPr/>
            </a:pPr>
            <a:fld id="{CC09B780-448F-4A9B-B592-6EFDAF39EC23}" type="slidenum">
              <a:rPr lang="en-GB"/>
              <a:pPr>
                <a:defRPr/>
              </a:pPr>
              <a:t>‹Nº›</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34BF3E5E-983B-4C72-945E-ED9613415485}" type="datetimeFigureOut">
              <a:rPr lang="en-GB"/>
              <a:pPr>
                <a:defRPr/>
              </a:pPr>
              <a:t>19/07/2012</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E73762B0-8357-4AB6-B594-9E7006C47D59}" type="slidenum">
              <a:rPr lang="en-GB"/>
              <a:pPr>
                <a:defRPr/>
              </a:pPr>
              <a:t>‹Nº›</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D5E7A59-FE35-49E8-9B56-762B09E79E91}" type="datetimeFigureOut">
              <a:rPr lang="en-GB"/>
              <a:pPr>
                <a:defRPr/>
              </a:pPr>
              <a:t>19/07/2012</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4DB9952E-DE93-4E69-A102-D51FF4AFF794}" type="slidenum">
              <a:rPr lang="en-GB"/>
              <a:pPr>
                <a:defRPr/>
              </a:pPr>
              <a:t>‹Nº›</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F9F5D756-5934-4284-BC1A-B4D76BB8CFA5}" type="datetimeFigureOut">
              <a:rPr lang="en-GB"/>
              <a:pPr>
                <a:defRPr/>
              </a:pPr>
              <a:t>19/07/2012</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5D374F97-DB1E-4D97-ACAE-9C9408A99D59}" type="slidenum">
              <a:rPr lang="en-GB"/>
              <a:pPr>
                <a:defRPr/>
              </a:pPr>
              <a:t>‹Nº›</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B0AD314-8847-47A2-B58D-764A038280B6}" type="datetimeFigureOut">
              <a:rPr lang="en-GB"/>
              <a:pPr>
                <a:defRPr/>
              </a:pPr>
              <a:t>19/07/2012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F754F8B-E8B4-44B8-B250-BE3B18E65F4F}" type="slidenum">
              <a:rPr lang="en-GB"/>
              <a:pPr>
                <a:defRPr/>
              </a:pPr>
              <a:t>‹Nº›</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44CF7AD3-C164-4506-A5D0-47CABB0F397B}" type="datetimeFigureOut">
              <a:rPr lang="en-GB"/>
              <a:pPr>
                <a:defRPr/>
              </a:pPr>
              <a:t>19/07/2012</a:t>
            </a:fld>
            <a:endParaRPr lang="en-GB"/>
          </a:p>
        </p:txBody>
      </p:sp>
      <p:sp>
        <p:nvSpPr>
          <p:cNvPr id="6" name="Footer Placeholder 21"/>
          <p:cNvSpPr>
            <a:spLocks noGrp="1"/>
          </p:cNvSpPr>
          <p:nvPr>
            <p:ph type="ftr" sz="quarter" idx="11"/>
          </p:nvPr>
        </p:nvSpPr>
        <p:spPr/>
        <p:txBody>
          <a:bodyPr/>
          <a:lstStyle>
            <a:lvl1pPr>
              <a:defRPr/>
            </a:lvl1pPr>
          </a:lstStyle>
          <a:p>
            <a:pPr>
              <a:defRPr/>
            </a:pPr>
            <a:endParaRPr lang="en-GB"/>
          </a:p>
        </p:txBody>
      </p:sp>
      <p:sp>
        <p:nvSpPr>
          <p:cNvPr id="7" name="Slide Number Placeholder 17"/>
          <p:cNvSpPr>
            <a:spLocks noGrp="1"/>
          </p:cNvSpPr>
          <p:nvPr>
            <p:ph type="sldNum" sz="quarter" idx="12"/>
          </p:nvPr>
        </p:nvSpPr>
        <p:spPr/>
        <p:txBody>
          <a:bodyPr/>
          <a:lstStyle>
            <a:lvl1pPr>
              <a:defRPr/>
            </a:lvl1pPr>
          </a:lstStyle>
          <a:p>
            <a:pPr>
              <a:defRPr/>
            </a:pPr>
            <a:fld id="{917F8080-C138-48F6-AE3E-DB981C1D0353}" type="slidenum">
              <a:rPr lang="en-GB"/>
              <a:pPr>
                <a:defRPr/>
              </a:pPr>
              <a:t>‹Nº›</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ABB652BD-9FBE-4838-83B2-C71C5B9ED3C9}" type="datetimeFigureOut">
              <a:rPr lang="en-GB"/>
              <a:pPr>
                <a:defRPr/>
              </a:pPr>
              <a:t>19/07/2012</a:t>
            </a:fld>
            <a:endParaRPr lang="en-GB"/>
          </a:p>
        </p:txBody>
      </p:sp>
      <p:sp>
        <p:nvSpPr>
          <p:cNvPr id="8" name="Footer Placeholder 21"/>
          <p:cNvSpPr>
            <a:spLocks noGrp="1"/>
          </p:cNvSpPr>
          <p:nvPr>
            <p:ph type="ftr" sz="quarter" idx="11"/>
          </p:nvPr>
        </p:nvSpPr>
        <p:spPr/>
        <p:txBody>
          <a:bodyPr/>
          <a:lstStyle>
            <a:lvl1pPr>
              <a:defRPr/>
            </a:lvl1pPr>
          </a:lstStyle>
          <a:p>
            <a:pPr>
              <a:defRPr/>
            </a:pPr>
            <a:endParaRPr lang="en-GB"/>
          </a:p>
        </p:txBody>
      </p:sp>
      <p:sp>
        <p:nvSpPr>
          <p:cNvPr id="9" name="Slide Number Placeholder 17"/>
          <p:cNvSpPr>
            <a:spLocks noGrp="1"/>
          </p:cNvSpPr>
          <p:nvPr>
            <p:ph type="sldNum" sz="quarter" idx="12"/>
          </p:nvPr>
        </p:nvSpPr>
        <p:spPr/>
        <p:txBody>
          <a:bodyPr/>
          <a:lstStyle>
            <a:lvl1pPr>
              <a:defRPr/>
            </a:lvl1pPr>
          </a:lstStyle>
          <a:p>
            <a:pPr>
              <a:defRPr/>
            </a:pPr>
            <a:fld id="{742B314E-1D1B-47D7-B005-08DA51BF404E}" type="slidenum">
              <a:rPr lang="en-GB"/>
              <a:pPr>
                <a:defRPr/>
              </a:pPr>
              <a:t>‹Nº›</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BFE96F1A-99F3-485B-B6CF-B82240D35975}" type="datetimeFigureOut">
              <a:rPr lang="en-GB"/>
              <a:pPr>
                <a:defRPr/>
              </a:pPr>
              <a:t>19/07/2012</a:t>
            </a:fld>
            <a:endParaRPr lang="en-GB"/>
          </a:p>
        </p:txBody>
      </p:sp>
      <p:sp>
        <p:nvSpPr>
          <p:cNvPr id="4" name="Footer Placeholder 21"/>
          <p:cNvSpPr>
            <a:spLocks noGrp="1"/>
          </p:cNvSpPr>
          <p:nvPr>
            <p:ph type="ftr" sz="quarter" idx="11"/>
          </p:nvPr>
        </p:nvSpPr>
        <p:spPr/>
        <p:txBody>
          <a:bodyPr/>
          <a:lstStyle>
            <a:lvl1pPr>
              <a:defRPr/>
            </a:lvl1pPr>
          </a:lstStyle>
          <a:p>
            <a:pPr>
              <a:defRPr/>
            </a:pPr>
            <a:endParaRPr lang="en-GB"/>
          </a:p>
        </p:txBody>
      </p:sp>
      <p:sp>
        <p:nvSpPr>
          <p:cNvPr id="5" name="Slide Number Placeholder 17"/>
          <p:cNvSpPr>
            <a:spLocks noGrp="1"/>
          </p:cNvSpPr>
          <p:nvPr>
            <p:ph type="sldNum" sz="quarter" idx="12"/>
          </p:nvPr>
        </p:nvSpPr>
        <p:spPr/>
        <p:txBody>
          <a:bodyPr/>
          <a:lstStyle>
            <a:lvl1pPr>
              <a:defRPr/>
            </a:lvl1pPr>
          </a:lstStyle>
          <a:p>
            <a:pPr>
              <a:defRPr/>
            </a:pPr>
            <a:fld id="{D7CDB6EB-2BEB-4E54-BD25-DD0C380E2359}" type="slidenum">
              <a:rPr lang="en-GB"/>
              <a:pPr>
                <a:defRPr/>
              </a:pPr>
              <a:t>‹Nº›</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032B3C0B-25EA-4C3A-8CBC-055EF0FD6EFE}" type="datetimeFigureOut">
              <a:rPr lang="en-GB"/>
              <a:pPr>
                <a:defRPr/>
              </a:pPr>
              <a:t>19/07/2012</a:t>
            </a:fld>
            <a:endParaRPr lang="en-GB"/>
          </a:p>
        </p:txBody>
      </p:sp>
      <p:sp>
        <p:nvSpPr>
          <p:cNvPr id="3" name="Footer Placeholder 21"/>
          <p:cNvSpPr>
            <a:spLocks noGrp="1"/>
          </p:cNvSpPr>
          <p:nvPr>
            <p:ph type="ftr" sz="quarter" idx="11"/>
          </p:nvPr>
        </p:nvSpPr>
        <p:spPr/>
        <p:txBody>
          <a:bodyPr/>
          <a:lstStyle>
            <a:lvl1pPr>
              <a:defRPr/>
            </a:lvl1pPr>
          </a:lstStyle>
          <a:p>
            <a:pPr>
              <a:defRPr/>
            </a:pPr>
            <a:endParaRPr lang="en-GB"/>
          </a:p>
        </p:txBody>
      </p:sp>
      <p:sp>
        <p:nvSpPr>
          <p:cNvPr id="4" name="Slide Number Placeholder 17"/>
          <p:cNvSpPr>
            <a:spLocks noGrp="1"/>
          </p:cNvSpPr>
          <p:nvPr>
            <p:ph type="sldNum" sz="quarter" idx="12"/>
          </p:nvPr>
        </p:nvSpPr>
        <p:spPr/>
        <p:txBody>
          <a:bodyPr/>
          <a:lstStyle>
            <a:lvl1pPr>
              <a:defRPr/>
            </a:lvl1pPr>
          </a:lstStyle>
          <a:p>
            <a:pPr>
              <a:defRPr/>
            </a:pPr>
            <a:fld id="{72418ECD-2D59-4E41-B4C8-D0BDADA13A26}" type="slidenum">
              <a:rPr lang="en-GB"/>
              <a:pPr>
                <a:defRPr/>
              </a:pPr>
              <a:t>‹Nº›</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84F9EBBA-3838-4701-9ABD-915E4EC22714}" type="datetimeFigureOut">
              <a:rPr lang="en-GB"/>
              <a:pPr>
                <a:defRPr/>
              </a:pPr>
              <a:t>19/07/2012</a:t>
            </a:fld>
            <a:endParaRPr lang="en-GB"/>
          </a:p>
        </p:txBody>
      </p:sp>
      <p:sp>
        <p:nvSpPr>
          <p:cNvPr id="6" name="Footer Placeholder 21"/>
          <p:cNvSpPr>
            <a:spLocks noGrp="1"/>
          </p:cNvSpPr>
          <p:nvPr>
            <p:ph type="ftr" sz="quarter" idx="11"/>
          </p:nvPr>
        </p:nvSpPr>
        <p:spPr/>
        <p:txBody>
          <a:bodyPr/>
          <a:lstStyle>
            <a:lvl1pPr>
              <a:defRPr/>
            </a:lvl1pPr>
          </a:lstStyle>
          <a:p>
            <a:pPr>
              <a:defRPr/>
            </a:pPr>
            <a:endParaRPr lang="en-GB"/>
          </a:p>
        </p:txBody>
      </p:sp>
      <p:sp>
        <p:nvSpPr>
          <p:cNvPr id="7" name="Slide Number Placeholder 17"/>
          <p:cNvSpPr>
            <a:spLocks noGrp="1"/>
          </p:cNvSpPr>
          <p:nvPr>
            <p:ph type="sldNum" sz="quarter" idx="12"/>
          </p:nvPr>
        </p:nvSpPr>
        <p:spPr/>
        <p:txBody>
          <a:bodyPr/>
          <a:lstStyle>
            <a:lvl1pPr>
              <a:defRPr/>
            </a:lvl1pPr>
          </a:lstStyle>
          <a:p>
            <a:pPr>
              <a:defRPr/>
            </a:pPr>
            <a:fld id="{7C969B71-C4E5-4D72-B560-6C883718584E}" type="slidenum">
              <a:rPr lang="en-GB"/>
              <a:pPr>
                <a:defRPr/>
              </a:pPr>
              <a:t>‹Nº›</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469C79E5-AD53-465F-A5EB-5114C16B50A5}" type="datetimeFigureOut">
              <a:rPr lang="en-GB"/>
              <a:pPr>
                <a:defRPr/>
              </a:pPr>
              <a:t>19/07/2012</a:t>
            </a:fld>
            <a:endParaRPr lang="en-GB"/>
          </a:p>
        </p:txBody>
      </p:sp>
      <p:sp>
        <p:nvSpPr>
          <p:cNvPr id="10" name="Footer Placeholder 5"/>
          <p:cNvSpPr>
            <a:spLocks noGrp="1"/>
          </p:cNvSpPr>
          <p:nvPr>
            <p:ph type="ftr" sz="quarter" idx="11"/>
          </p:nvPr>
        </p:nvSpPr>
        <p:spPr/>
        <p:txBody>
          <a:bodyPr/>
          <a:lstStyle>
            <a:lvl1pPr>
              <a:defRPr/>
            </a:lvl1pPr>
          </a:lstStyle>
          <a:p>
            <a:pPr>
              <a:defRPr/>
            </a:pPr>
            <a:endParaRPr lang="en-GB"/>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FC761AEE-A8A1-429E-B6A0-DA54EE9646A6}" type="slidenum">
              <a:rPr lang="en-GB"/>
              <a:pPr>
                <a:defRPr/>
              </a:pPr>
              <a:t>‹Nº›</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27028986-A988-4BFA-83E3-3A78E063FB61}" type="datetimeFigureOut">
              <a:rPr lang="en-GB"/>
              <a:pPr>
                <a:defRPr/>
              </a:pPr>
              <a:t>19/07/2012</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82ADD863-4E98-43A7-86FC-278FE48B3BF2}" type="slidenum">
              <a:rPr lang="en-GB"/>
              <a:pPr>
                <a:defRPr/>
              </a:pPr>
              <a:t>‹Nº›</a:t>
            </a:fld>
            <a:endParaRPr lang="en-GB"/>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67" r:id="rId7"/>
    <p:sldLayoutId id="2147483666" r:id="rId8"/>
    <p:sldLayoutId id="2147483674" r:id="rId9"/>
    <p:sldLayoutId id="2147483665" r:id="rId10"/>
    <p:sldLayoutId id="2147483664"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ubtitle 2"/>
          <p:cNvSpPr>
            <a:spLocks noGrp="1"/>
          </p:cNvSpPr>
          <p:nvPr>
            <p:ph type="subTitle" idx="1"/>
          </p:nvPr>
        </p:nvSpPr>
        <p:spPr>
          <a:xfrm>
            <a:off x="533400" y="3228975"/>
            <a:ext cx="7854950" cy="1752600"/>
          </a:xfrm>
        </p:spPr>
        <p:txBody>
          <a:bodyPr/>
          <a:lstStyle/>
          <a:p>
            <a:pPr marR="0" eaLnBrk="1" hangingPunct="1"/>
            <a:r>
              <a:rPr lang="en-GB" sz="4000" b="1" smtClean="0"/>
              <a:t>Principios Básicos de la Biblia</a:t>
            </a:r>
          </a:p>
          <a:p>
            <a:pPr marR="0" eaLnBrk="1" hangingPunct="1"/>
            <a:r>
              <a:rPr lang="en-GB" sz="4000" b="1" smtClean="0"/>
              <a:t>Estudio 7: El Origen de Jesús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468313" y="549275"/>
            <a:ext cx="8229600" cy="1079500"/>
          </a:xfrm>
        </p:spPr>
        <p:txBody>
          <a:bodyPr/>
          <a:lstStyle/>
          <a:p>
            <a:pPr eaLnBrk="1" hangingPunct="1"/>
            <a:r>
              <a:rPr lang="en-GB" smtClean="0"/>
              <a:t>Lucas 2:52</a:t>
            </a:r>
          </a:p>
        </p:txBody>
      </p:sp>
      <p:pic>
        <p:nvPicPr>
          <p:cNvPr id="32770" name="Content Placeholder 3" descr="luke2_51-52-grew.jpg"/>
          <p:cNvPicPr>
            <a:picLocks noGrp="1" noChangeAspect="1"/>
          </p:cNvPicPr>
          <p:nvPr>
            <p:ph idx="1"/>
          </p:nvPr>
        </p:nvPicPr>
        <p:blipFill>
          <a:blip r:embed="rId3"/>
          <a:srcRect/>
          <a:stretch>
            <a:fillRect/>
          </a:stretch>
        </p:blipFill>
        <p:spPr>
          <a:xfrm>
            <a:off x="468313" y="1700213"/>
            <a:ext cx="8083550" cy="5157787"/>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pPr eaLnBrk="1" hangingPunct="1"/>
            <a:r>
              <a:rPr lang="en-GB" sz="4600" smtClean="0"/>
              <a:t>7.3  El lugar de Cristo en el Plan de Dios</a:t>
            </a:r>
          </a:p>
        </p:txBody>
      </p:sp>
      <p:sp>
        <p:nvSpPr>
          <p:cNvPr id="34818" name="Content Placeholder 2"/>
          <p:cNvSpPr>
            <a:spLocks noGrp="1"/>
          </p:cNvSpPr>
          <p:nvPr>
            <p:ph idx="1"/>
          </p:nvPr>
        </p:nvSpPr>
        <p:spPr>
          <a:xfrm>
            <a:off x="468313" y="1916113"/>
            <a:ext cx="8229600" cy="4389437"/>
          </a:xfrm>
        </p:spPr>
        <p:txBody>
          <a:bodyPr/>
          <a:lstStyle/>
          <a:p>
            <a:pPr eaLnBrk="1" hangingPunct="1"/>
            <a:endParaRPr lang="en-GB"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pPr eaLnBrk="1" hangingPunct="1"/>
            <a:r>
              <a:rPr lang="en-GB" smtClean="0"/>
              <a:t>Romanos 1:1-4</a:t>
            </a:r>
          </a:p>
        </p:txBody>
      </p:sp>
      <p:sp>
        <p:nvSpPr>
          <p:cNvPr id="36866" name="Content Placeholder 2"/>
          <p:cNvSpPr>
            <a:spLocks noGrp="1"/>
          </p:cNvSpPr>
          <p:nvPr>
            <p:ph idx="1"/>
          </p:nvPr>
        </p:nvSpPr>
        <p:spPr/>
        <p:txBody>
          <a:bodyPr/>
          <a:lstStyle/>
          <a:p>
            <a:pPr eaLnBrk="1" hangingPunct="1">
              <a:lnSpc>
                <a:spcPct val="80000"/>
              </a:lnSpc>
            </a:pPr>
            <a:r>
              <a:rPr lang="en-GB" sz="2000" smtClean="0"/>
              <a:t>Respecto a Jesús, “él [Dios] había prometido antes por sus profetas en las Santas Escrituras, acerca de su Hijo, nuestro Señor Jesucristo, que era del linaje de David según la carne, que fue declarado Hijo de Dios con poder, según el Espíritu de santidad, por la resurrección de entre los muertos” (Rom. 1:1-4). </a:t>
            </a:r>
          </a:p>
          <a:p>
            <a:pPr eaLnBrk="1" hangingPunct="1">
              <a:lnSpc>
                <a:spcPct val="80000"/>
              </a:lnSpc>
            </a:pPr>
            <a:r>
              <a:rPr lang="en-GB" sz="2000" b="1" smtClean="0"/>
              <a:t>1.</a:t>
            </a:r>
            <a:r>
              <a:rPr lang="en-GB" sz="2000" smtClean="0"/>
              <a:t> Fue prometido en el Antiguo Testamento; es decir, en el Plan de Dios;</a:t>
            </a:r>
          </a:p>
          <a:p>
            <a:pPr eaLnBrk="1" hangingPunct="1">
              <a:lnSpc>
                <a:spcPct val="80000"/>
              </a:lnSpc>
            </a:pPr>
            <a:r>
              <a:rPr lang="en-GB" sz="2000" b="1" smtClean="0"/>
              <a:t>2.</a:t>
            </a:r>
            <a:r>
              <a:rPr lang="en-GB" sz="2000" smtClean="0"/>
              <a:t> Creado como una persona física por medio del nacimiento virginal, como simiente de David;</a:t>
            </a:r>
          </a:p>
          <a:p>
            <a:pPr eaLnBrk="1" hangingPunct="1">
              <a:lnSpc>
                <a:spcPct val="80000"/>
              </a:lnSpc>
            </a:pPr>
            <a:r>
              <a:rPr lang="en-GB" sz="2000" b="1" smtClean="0"/>
              <a:t>3.</a:t>
            </a:r>
            <a:r>
              <a:rPr lang="en-GB" sz="2000" smtClean="0"/>
              <a:t> Debido a su carácter perfecto (“el Espíritu de Santidad”), que manifestó durante su vida mortal</a:t>
            </a:r>
          </a:p>
          <a:p>
            <a:pPr eaLnBrk="1" hangingPunct="1">
              <a:lnSpc>
                <a:spcPct val="80000"/>
              </a:lnSpc>
            </a:pPr>
            <a:r>
              <a:rPr lang="en-GB" sz="2000" b="1" smtClean="0"/>
              <a:t>4.</a:t>
            </a:r>
            <a:r>
              <a:rPr lang="en-GB" sz="2000" smtClean="0"/>
              <a:t> Fue resucitado y, de nuevo, por la predicación inspirada de los apóstoles, se declaró públicamente que él era el Hijo de Dios.</a:t>
            </a:r>
          </a:p>
          <a:p>
            <a:pPr eaLnBrk="1" hangingPunct="1">
              <a:lnSpc>
                <a:spcPct val="80000"/>
              </a:lnSpc>
            </a:pPr>
            <a:endParaRPr lang="en-GB" sz="20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pPr eaLnBrk="1" hangingPunct="1"/>
            <a:r>
              <a:rPr lang="en-GB" sz="4500" smtClean="0"/>
              <a:t>7.4  “En el principio era la Palabra"</a:t>
            </a:r>
          </a:p>
        </p:txBody>
      </p:sp>
      <p:sp>
        <p:nvSpPr>
          <p:cNvPr id="38914" name="Content Placeholder 2"/>
          <p:cNvSpPr>
            <a:spLocks noGrp="1"/>
          </p:cNvSpPr>
          <p:nvPr>
            <p:ph idx="1"/>
          </p:nvPr>
        </p:nvSpPr>
        <p:spPr/>
        <p:txBody>
          <a:bodyPr/>
          <a:lstStyle/>
          <a:p>
            <a:pPr eaLnBrk="1" hangingPunct="1"/>
            <a:endParaRPr lang="en-GB"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pPr eaLnBrk="1" hangingPunct="1"/>
            <a:r>
              <a:rPr lang="en-GB" smtClean="0"/>
              <a:t>El significado de </a:t>
            </a:r>
            <a:r>
              <a:rPr lang="en-GB" i="1" smtClean="0"/>
              <a:t>logos</a:t>
            </a:r>
            <a:endParaRPr lang="en-GB" smtClean="0"/>
          </a:p>
        </p:txBody>
      </p:sp>
      <p:sp>
        <p:nvSpPr>
          <p:cNvPr id="40962" name="Content Placeholder 2"/>
          <p:cNvSpPr>
            <a:spLocks noGrp="1"/>
          </p:cNvSpPr>
          <p:nvPr>
            <p:ph idx="1"/>
          </p:nvPr>
        </p:nvSpPr>
        <p:spPr/>
        <p:txBody>
          <a:bodyPr/>
          <a:lstStyle/>
          <a:p>
            <a:pPr eaLnBrk="1" hangingPunct="1"/>
            <a:r>
              <a:rPr lang="en-GB" smtClean="0"/>
              <a:t>“En el principio era la Palabra, y la Palabra estaba con Dios, y la Palabra era Dios. Ésta estaba en el principio con Dios. Todas las cosas por medio de ella fueron hechas” (Juan. 1:1-3).</a:t>
            </a:r>
          </a:p>
          <a:p>
            <a:pPr eaLnBrk="1" hangingPunct="1"/>
            <a:r>
              <a:rPr lang="en-GB" i="1" smtClean="0"/>
              <a:t>Logos </a:t>
            </a:r>
            <a:r>
              <a:rPr lang="en-GB" smtClean="0"/>
              <a:t>se ha traducido también como</a:t>
            </a:r>
            <a:r>
              <a:rPr lang="en-GB" i="1" smtClean="0"/>
              <a:t>:</a:t>
            </a:r>
            <a:endParaRPr lang="en-GB" smtClean="0"/>
          </a:p>
          <a:p>
            <a:pPr eaLnBrk="1" hangingPunct="1">
              <a:buFont typeface="Wingdings 2" pitchFamily="18" charset="2"/>
              <a:buNone/>
            </a:pPr>
            <a:r>
              <a:rPr lang="en-GB" i="1" smtClean="0"/>
              <a:t>   Relato, Causa, Intención, Predicación, Razón, Palabra, Nuevas</a:t>
            </a:r>
            <a:endParaRPr lang="en-GB" smtClean="0"/>
          </a:p>
          <a:p>
            <a:pPr eaLnBrk="1" hangingPunct="1"/>
            <a:endParaRPr lang="en-GB" i="1"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pPr eaLnBrk="1" hangingPunct="1"/>
            <a:r>
              <a:rPr lang="en-GB" smtClean="0"/>
              <a:t>El </a:t>
            </a:r>
            <a:r>
              <a:rPr lang="en-GB" i="1" smtClean="0"/>
              <a:t>Logos</a:t>
            </a:r>
            <a:r>
              <a:rPr lang="en-GB" smtClean="0"/>
              <a:t> Fue Hecho Carne</a:t>
            </a:r>
          </a:p>
        </p:txBody>
      </p:sp>
      <p:sp>
        <p:nvSpPr>
          <p:cNvPr id="43010" name="Content Placeholder 2"/>
          <p:cNvSpPr>
            <a:spLocks noGrp="1"/>
          </p:cNvSpPr>
          <p:nvPr>
            <p:ph idx="1"/>
          </p:nvPr>
        </p:nvSpPr>
        <p:spPr/>
        <p:txBody>
          <a:bodyPr/>
          <a:lstStyle/>
          <a:p>
            <a:pPr eaLnBrk="1" hangingPunct="1"/>
            <a:r>
              <a:rPr lang="en-GB" smtClean="0"/>
              <a:t>¿Es ésta la versión de Juan para el nacimiento virginal?</a:t>
            </a:r>
          </a:p>
          <a:p>
            <a:pPr eaLnBrk="1" hangingPunct="1"/>
            <a:r>
              <a:rPr lang="en-GB" smtClean="0"/>
              <a:t>Cuando nació Cristo, esta “palabra” se convirtió en una forma de carne y sangre - “la palabra fue hecha carne” (Juan. 1:14). </a:t>
            </a:r>
          </a:p>
          <a:p>
            <a:pPr eaLnBrk="1" hangingPunct="1"/>
            <a:endParaRPr lang="en-GB" smtClean="0"/>
          </a:p>
          <a:p>
            <a:pPr eaLnBrk="1" hangingPunct="1"/>
            <a:endParaRPr lang="en-GB"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33024"/>
          </a:xfrm>
        </p:spPr>
        <p:txBody>
          <a:bodyPr/>
          <a:lstStyle/>
          <a:p>
            <a:pPr eaLnBrk="1" fontAlgn="auto" hangingPunct="1">
              <a:spcAft>
                <a:spcPts val="0"/>
              </a:spcAft>
              <a:defRPr/>
            </a:pPr>
            <a:r>
              <a:rPr lang="en-GB" dirty="0" smtClean="0"/>
              <a:t>www.biblebasicsonline.com</a:t>
            </a:r>
            <a:br>
              <a:rPr lang="en-GB" dirty="0" smtClean="0"/>
            </a:br>
            <a:r>
              <a:rPr lang="en-GB" dirty="0" smtClean="0"/>
              <a:t>www.carelinks.net</a:t>
            </a:r>
            <a:br>
              <a:rPr lang="en-GB" dirty="0" smtClean="0"/>
            </a:br>
            <a:r>
              <a:rPr lang="en-GB" dirty="0" smtClean="0"/>
              <a:t>Email: info@carelinks.net</a:t>
            </a:r>
            <a:br>
              <a:rPr lang="en-GB" dirty="0" smtClean="0"/>
            </a:b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457200" y="704850"/>
            <a:ext cx="8229600" cy="1143000"/>
          </a:xfrm>
        </p:spPr>
        <p:txBody>
          <a:bodyPr/>
          <a:lstStyle/>
          <a:p>
            <a:pPr eaLnBrk="1" hangingPunct="1"/>
            <a:r>
              <a:rPr lang="en-GB" smtClean="0"/>
              <a:t>ESTUDIO 7: PREGUNTAS</a:t>
            </a:r>
          </a:p>
        </p:txBody>
      </p:sp>
      <p:sp>
        <p:nvSpPr>
          <p:cNvPr id="3" name="Content Placeholder 2"/>
          <p:cNvSpPr>
            <a:spLocks noGrp="1"/>
          </p:cNvSpPr>
          <p:nvPr>
            <p:ph sz="half" idx="1"/>
          </p:nvPr>
        </p:nvSpPr>
        <p:spPr>
          <a:xfrm>
            <a:off x="457200" y="1920875"/>
            <a:ext cx="4038600" cy="4433888"/>
          </a:xfrm>
        </p:spPr>
        <p:txBody>
          <a:bodyPr>
            <a:normAutofit/>
          </a:bodyPr>
          <a:lstStyle/>
          <a:p>
            <a:pPr eaLnBrk="1" hangingPunct="1">
              <a:lnSpc>
                <a:spcPct val="80000"/>
              </a:lnSpc>
            </a:pPr>
            <a:r>
              <a:rPr lang="en-GB" sz="1400" smtClean="0"/>
              <a:t>1. 	Enumere dos profecías del Antiguo Testamento referente a Jesús.  </a:t>
            </a:r>
          </a:p>
          <a:p>
            <a:pPr eaLnBrk="1" hangingPunct="1">
              <a:lnSpc>
                <a:spcPct val="80000"/>
              </a:lnSpc>
            </a:pPr>
            <a:r>
              <a:rPr lang="en-GB" sz="1400" smtClean="0"/>
              <a:t> </a:t>
            </a:r>
          </a:p>
          <a:p>
            <a:pPr eaLnBrk="1" hangingPunct="1">
              <a:lnSpc>
                <a:spcPct val="80000"/>
              </a:lnSpc>
            </a:pPr>
            <a:r>
              <a:rPr lang="en-GB" sz="1400" smtClean="0"/>
              <a:t>2. 	¿Existió Jesús físicamente antes de su nacimiento?</a:t>
            </a:r>
          </a:p>
          <a:p>
            <a:pPr eaLnBrk="1" hangingPunct="1">
              <a:lnSpc>
                <a:spcPct val="80000"/>
              </a:lnSpc>
            </a:pPr>
            <a:r>
              <a:rPr lang="en-GB" sz="1400" smtClean="0"/>
              <a:t>Sí / No </a:t>
            </a:r>
          </a:p>
          <a:p>
            <a:pPr eaLnBrk="1" hangingPunct="1">
              <a:lnSpc>
                <a:spcPct val="80000"/>
              </a:lnSpc>
            </a:pPr>
            <a:r>
              <a:rPr lang="en-GB" sz="1400" smtClean="0"/>
              <a:t> </a:t>
            </a:r>
          </a:p>
          <a:p>
            <a:pPr eaLnBrk="1" hangingPunct="1">
              <a:lnSpc>
                <a:spcPct val="80000"/>
              </a:lnSpc>
            </a:pPr>
            <a:r>
              <a:rPr lang="en-GB" sz="1400" smtClean="0"/>
              <a:t>3. 	¿En qué sentido puede decirse que Jesús existió antes de su nacimiento?</a:t>
            </a:r>
          </a:p>
          <a:p>
            <a:pPr eaLnBrk="1" hangingPunct="1">
              <a:lnSpc>
                <a:spcPct val="80000"/>
              </a:lnSpc>
            </a:pPr>
            <a:r>
              <a:rPr lang="en-GB" sz="1400" smtClean="0"/>
              <a:t>Como un ángel</a:t>
            </a:r>
          </a:p>
          <a:p>
            <a:pPr eaLnBrk="1" hangingPunct="1">
              <a:lnSpc>
                <a:spcPct val="80000"/>
              </a:lnSpc>
            </a:pPr>
            <a:r>
              <a:rPr lang="en-GB" sz="1400" smtClean="0"/>
              <a:t>Como parte de una trinidad</a:t>
            </a:r>
          </a:p>
          <a:p>
            <a:pPr eaLnBrk="1" hangingPunct="1">
              <a:lnSpc>
                <a:spcPct val="80000"/>
              </a:lnSpc>
            </a:pPr>
            <a:r>
              <a:rPr lang="en-GB" sz="1400" smtClean="0"/>
              <a:t>Como un espíritu</a:t>
            </a:r>
          </a:p>
          <a:p>
            <a:pPr eaLnBrk="1" hangingPunct="1">
              <a:lnSpc>
                <a:spcPct val="80000"/>
              </a:lnSpc>
            </a:pPr>
            <a:r>
              <a:rPr lang="en-GB" sz="1400" smtClean="0"/>
              <a:t>Sólo en la mente y propósito de Dios. </a:t>
            </a:r>
          </a:p>
          <a:p>
            <a:pPr eaLnBrk="1" hangingPunct="1">
              <a:lnSpc>
                <a:spcPct val="80000"/>
              </a:lnSpc>
            </a:pPr>
            <a:r>
              <a:rPr lang="en-GB" sz="1400" smtClean="0"/>
              <a:t> </a:t>
            </a:r>
          </a:p>
          <a:p>
            <a:pPr eaLnBrk="1" hangingPunct="1">
              <a:lnSpc>
                <a:spcPct val="80000"/>
              </a:lnSpc>
            </a:pPr>
            <a:r>
              <a:rPr lang="en-GB" sz="1400" smtClean="0"/>
              <a:t>4.	¿Cuál de las siguientes declaraciones son verdaderas referente a María?</a:t>
            </a:r>
          </a:p>
          <a:p>
            <a:pPr eaLnBrk="1" hangingPunct="1">
              <a:lnSpc>
                <a:spcPct val="80000"/>
              </a:lnSpc>
            </a:pPr>
            <a:r>
              <a:rPr lang="en-GB" sz="1400" smtClean="0"/>
              <a:t>Era una mujer perfecta y sin pecado</a:t>
            </a:r>
          </a:p>
          <a:p>
            <a:pPr eaLnBrk="1" hangingPunct="1">
              <a:lnSpc>
                <a:spcPct val="80000"/>
              </a:lnSpc>
            </a:pPr>
            <a:r>
              <a:rPr lang="en-GB" sz="1400" smtClean="0"/>
              <a:t>Era una mujer común</a:t>
            </a:r>
          </a:p>
          <a:p>
            <a:pPr eaLnBrk="1" hangingPunct="1">
              <a:lnSpc>
                <a:spcPct val="80000"/>
              </a:lnSpc>
            </a:pPr>
            <a:r>
              <a:rPr lang="en-GB" sz="1400" smtClean="0"/>
              <a:t>Estaba embarazada de Jesús por medio del Espíritu Santo</a:t>
            </a:r>
          </a:p>
          <a:p>
            <a:pPr eaLnBrk="1" hangingPunct="1">
              <a:lnSpc>
                <a:spcPct val="80000"/>
              </a:lnSpc>
            </a:pPr>
            <a:r>
              <a:rPr lang="en-GB" sz="1400" smtClean="0"/>
              <a:t>Ahora ella ofrece nuestras oraciones a Jesús. </a:t>
            </a:r>
          </a:p>
          <a:p>
            <a:pPr eaLnBrk="1" hangingPunct="1">
              <a:lnSpc>
                <a:spcPct val="80000"/>
              </a:lnSpc>
            </a:pPr>
            <a:endParaRPr lang="en-GB" sz="1400" smtClean="0"/>
          </a:p>
        </p:txBody>
      </p:sp>
      <p:sp>
        <p:nvSpPr>
          <p:cNvPr id="4" name="Content Placeholder 3"/>
          <p:cNvSpPr>
            <a:spLocks noGrp="1"/>
          </p:cNvSpPr>
          <p:nvPr>
            <p:ph sz="half" idx="2"/>
          </p:nvPr>
        </p:nvSpPr>
        <p:spPr>
          <a:xfrm>
            <a:off x="4648200" y="1920875"/>
            <a:ext cx="4038600" cy="4433888"/>
          </a:xfrm>
        </p:spPr>
        <p:txBody>
          <a:bodyPr>
            <a:normAutofit/>
          </a:bodyPr>
          <a:lstStyle/>
          <a:p>
            <a:pPr eaLnBrk="1" hangingPunct="1">
              <a:lnSpc>
                <a:spcPct val="80000"/>
              </a:lnSpc>
            </a:pPr>
            <a:r>
              <a:rPr lang="en-GB" sz="1400" smtClean="0"/>
              <a:t>5. 	¿Creó Jesús la tierra?</a:t>
            </a:r>
          </a:p>
          <a:p>
            <a:pPr eaLnBrk="1" hangingPunct="1">
              <a:lnSpc>
                <a:spcPct val="80000"/>
              </a:lnSpc>
            </a:pPr>
            <a:r>
              <a:rPr lang="en-GB" sz="1400" smtClean="0"/>
              <a:t>Sí</a:t>
            </a:r>
          </a:p>
          <a:p>
            <a:pPr eaLnBrk="1" hangingPunct="1">
              <a:lnSpc>
                <a:spcPct val="80000"/>
              </a:lnSpc>
            </a:pPr>
            <a:r>
              <a:rPr lang="en-GB" sz="1400" smtClean="0"/>
              <a:t>No </a:t>
            </a:r>
          </a:p>
          <a:p>
            <a:pPr eaLnBrk="1" hangingPunct="1">
              <a:lnSpc>
                <a:spcPct val="80000"/>
              </a:lnSpc>
            </a:pPr>
            <a:r>
              <a:rPr lang="en-GB" sz="1400" smtClean="0"/>
              <a:t> </a:t>
            </a:r>
          </a:p>
          <a:p>
            <a:pPr eaLnBrk="1" hangingPunct="1">
              <a:lnSpc>
                <a:spcPct val="80000"/>
              </a:lnSpc>
            </a:pPr>
            <a:r>
              <a:rPr lang="en-GB" sz="1400" smtClean="0"/>
              <a:t>6. 	¿Qué entiende usted por Juan 1:1-3 “En el principio era la palabra”?</a:t>
            </a:r>
          </a:p>
          <a:p>
            <a:pPr eaLnBrk="1" hangingPunct="1">
              <a:lnSpc>
                <a:spcPct val="80000"/>
              </a:lnSpc>
            </a:pPr>
            <a:r>
              <a:rPr lang="en-GB" sz="1400" smtClean="0"/>
              <a:t> </a:t>
            </a:r>
          </a:p>
          <a:p>
            <a:pPr eaLnBrk="1" hangingPunct="1">
              <a:lnSpc>
                <a:spcPct val="80000"/>
              </a:lnSpc>
            </a:pPr>
            <a:r>
              <a:rPr lang="en-GB" sz="1400" smtClean="0"/>
              <a:t>	¿Qué significa eso?  </a:t>
            </a:r>
          </a:p>
          <a:p>
            <a:pPr eaLnBrk="1" hangingPunct="1">
              <a:lnSpc>
                <a:spcPct val="80000"/>
              </a:lnSpc>
            </a:pPr>
            <a:r>
              <a:rPr lang="en-GB" sz="1400" smtClean="0"/>
              <a:t> </a:t>
            </a:r>
          </a:p>
          <a:p>
            <a:pPr eaLnBrk="1" hangingPunct="1">
              <a:lnSpc>
                <a:spcPct val="80000"/>
              </a:lnSpc>
            </a:pPr>
            <a:r>
              <a:rPr lang="en-GB" sz="1400" smtClean="0"/>
              <a:t>7. 	¿Por qué piensa usted que es importante estar seguro respecto a si Jesús existió físicamente antes de su nacimiento? </a:t>
            </a:r>
          </a:p>
          <a:p>
            <a:pPr eaLnBrk="1" hangingPunct="1">
              <a:lnSpc>
                <a:spcPct val="80000"/>
              </a:lnSpc>
            </a:pPr>
            <a:endParaRPr lang="en-GB" sz="14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33024"/>
          </a:xfrm>
        </p:spPr>
        <p:txBody>
          <a:bodyPr/>
          <a:lstStyle/>
          <a:p>
            <a:pPr eaLnBrk="1" fontAlgn="auto" hangingPunct="1">
              <a:spcAft>
                <a:spcPts val="0"/>
              </a:spcAft>
              <a:defRPr/>
            </a:pPr>
            <a:r>
              <a:rPr lang="en-GB" dirty="0" smtClean="0"/>
              <a:t>www.biblebasicsonline.com</a:t>
            </a:r>
            <a:br>
              <a:rPr lang="en-GB" dirty="0" smtClean="0"/>
            </a:br>
            <a:r>
              <a:rPr lang="en-GB" dirty="0" smtClean="0"/>
              <a:t>www.carelinks.net</a:t>
            </a:r>
            <a:br>
              <a:rPr lang="en-GB" dirty="0" smtClean="0"/>
            </a:br>
            <a:r>
              <a:rPr lang="en-GB" dirty="0" smtClean="0"/>
              <a:t>Email: info@carelinks.net</a:t>
            </a:r>
            <a:br>
              <a:rPr lang="en-GB" dirty="0" smtClean="0"/>
            </a:b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457200" y="704850"/>
            <a:ext cx="8229600" cy="2940050"/>
          </a:xfrm>
        </p:spPr>
        <p:txBody>
          <a:bodyPr/>
          <a:lstStyle/>
          <a:p>
            <a:pPr eaLnBrk="1" hangingPunct="1"/>
            <a:r>
              <a:rPr lang="en-GB" smtClean="0"/>
              <a:t>7.1  Profecías en el Antiguo Testamento acerca de Jesús</a:t>
            </a:r>
            <a:br>
              <a:rPr lang="en-GB" smtClean="0"/>
            </a:br>
            <a:endParaRPr lang="en-GB" smtClean="0"/>
          </a:p>
        </p:txBody>
      </p:sp>
      <p:sp>
        <p:nvSpPr>
          <p:cNvPr id="18434" name="Content Placeholder 2"/>
          <p:cNvSpPr>
            <a:spLocks noGrp="1"/>
          </p:cNvSpPr>
          <p:nvPr>
            <p:ph idx="1"/>
          </p:nvPr>
        </p:nvSpPr>
        <p:spPr/>
        <p:txBody>
          <a:bodyPr/>
          <a:lstStyle/>
          <a:p>
            <a:pPr eaLnBrk="1" hangingPunct="1"/>
            <a:endParaRPr lang="en-GB"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457200" y="704850"/>
            <a:ext cx="8229600" cy="1143000"/>
          </a:xfrm>
        </p:spPr>
        <p:txBody>
          <a:bodyPr/>
          <a:lstStyle/>
          <a:p>
            <a:pPr eaLnBrk="1" hangingPunct="1"/>
            <a:endParaRPr lang="en-GB" smtClean="0"/>
          </a:p>
        </p:txBody>
      </p:sp>
      <p:sp>
        <p:nvSpPr>
          <p:cNvPr id="20482" name="Content Placeholder 2"/>
          <p:cNvSpPr>
            <a:spLocks noGrp="1"/>
          </p:cNvSpPr>
          <p:nvPr>
            <p:ph sz="half" idx="1"/>
          </p:nvPr>
        </p:nvSpPr>
        <p:spPr>
          <a:xfrm>
            <a:off x="457200" y="1920875"/>
            <a:ext cx="4038600" cy="4433888"/>
          </a:xfrm>
        </p:spPr>
        <p:txBody>
          <a:bodyPr/>
          <a:lstStyle/>
          <a:p>
            <a:pPr eaLnBrk="1" hangingPunct="1">
              <a:lnSpc>
                <a:spcPct val="80000"/>
              </a:lnSpc>
            </a:pPr>
            <a:r>
              <a:rPr lang="en-GB" sz="2000" b="1" smtClean="0"/>
              <a:t>PROFECÍA EN EL ANTIGUO TESTAMENTO</a:t>
            </a:r>
            <a:endParaRPr lang="en-GB" sz="2000" smtClean="0"/>
          </a:p>
          <a:p>
            <a:pPr eaLnBrk="1" hangingPunct="1">
              <a:lnSpc>
                <a:spcPct val="80000"/>
              </a:lnSpc>
            </a:pPr>
            <a:r>
              <a:rPr lang="en-GB" sz="2000" smtClean="0"/>
              <a:t>“Dios mío, Dios mío, ¿por qué me has desamparado?” (Sal. 22:1).</a:t>
            </a:r>
          </a:p>
          <a:p>
            <a:pPr eaLnBrk="1" hangingPunct="1">
              <a:lnSpc>
                <a:spcPct val="80000"/>
              </a:lnSpc>
            </a:pPr>
            <a:r>
              <a:rPr lang="en-GB" sz="2000" smtClean="0"/>
              <a:t>“Yo soy… despreciado del pueblo. Todos los que me ven me escarnecen; estiran la boca, menean la cabeza, diciendo: Se encomendó a Yahvéh; líbrele él” (Sal. 22:6-8).</a:t>
            </a:r>
          </a:p>
          <a:p>
            <a:pPr eaLnBrk="1" hangingPunct="1">
              <a:lnSpc>
                <a:spcPct val="80000"/>
              </a:lnSpc>
            </a:pPr>
            <a:r>
              <a:rPr lang="en-GB" sz="2000" smtClean="0"/>
              <a:t>“Mi lengua se pegó a mi paladar… horadaron mis manos y mis pies” (Sal. 22:15,16).</a:t>
            </a:r>
          </a:p>
          <a:p>
            <a:pPr eaLnBrk="1" hangingPunct="1">
              <a:lnSpc>
                <a:spcPct val="80000"/>
              </a:lnSpc>
            </a:pPr>
            <a:r>
              <a:rPr lang="en-GB" sz="2000" smtClean="0"/>
              <a:t>“Repartieron entre sí mis vestidos, y sobre mi ropa echaron suertes” (Sal. 22:18).</a:t>
            </a:r>
          </a:p>
          <a:p>
            <a:pPr eaLnBrk="1" hangingPunct="1">
              <a:lnSpc>
                <a:spcPct val="80000"/>
              </a:lnSpc>
            </a:pPr>
            <a:endParaRPr lang="en-GB" sz="2000" smtClean="0"/>
          </a:p>
        </p:txBody>
      </p:sp>
      <p:sp>
        <p:nvSpPr>
          <p:cNvPr id="20483" name="Content Placeholder 3"/>
          <p:cNvSpPr>
            <a:spLocks noGrp="1"/>
          </p:cNvSpPr>
          <p:nvPr>
            <p:ph sz="half" idx="2"/>
          </p:nvPr>
        </p:nvSpPr>
        <p:spPr>
          <a:xfrm>
            <a:off x="4648200" y="1920875"/>
            <a:ext cx="4038600" cy="4433888"/>
          </a:xfrm>
        </p:spPr>
        <p:txBody>
          <a:bodyPr/>
          <a:lstStyle/>
          <a:p>
            <a:pPr eaLnBrk="1" hangingPunct="1">
              <a:lnSpc>
                <a:spcPct val="80000"/>
              </a:lnSpc>
            </a:pPr>
            <a:r>
              <a:rPr lang="en-GB" sz="2000" b="1" smtClean="0"/>
              <a:t>CUMPLIMIENTO EN CRISTO</a:t>
            </a:r>
          </a:p>
          <a:p>
            <a:pPr eaLnBrk="1" hangingPunct="1">
              <a:lnSpc>
                <a:spcPct val="80000"/>
              </a:lnSpc>
              <a:buFont typeface="Wingdings 2" pitchFamily="18" charset="2"/>
              <a:buNone/>
            </a:pPr>
            <a:endParaRPr lang="en-GB" sz="2000" smtClean="0"/>
          </a:p>
          <a:p>
            <a:pPr eaLnBrk="1" hangingPunct="1">
              <a:lnSpc>
                <a:spcPct val="80000"/>
              </a:lnSpc>
            </a:pPr>
            <a:r>
              <a:rPr lang="en-GB" sz="2000" i="1" smtClean="0"/>
              <a:t>Éstas fueron las palabras exactas de Jesús en la cruz (Mat. 27:46).</a:t>
            </a:r>
          </a:p>
          <a:p>
            <a:pPr eaLnBrk="1" hangingPunct="1">
              <a:lnSpc>
                <a:spcPct val="80000"/>
              </a:lnSpc>
            </a:pPr>
            <a:r>
              <a:rPr lang="en-GB" sz="2000" i="1" smtClean="0"/>
              <a:t>Israel despreció a Jesús y se burló de él (Lucas 23:35; 8:53); meneaban la cabeza (Mat. 27:39), y decían esto mientras él colgaba en la cruz (Mat. 27:43).</a:t>
            </a:r>
          </a:p>
          <a:p>
            <a:pPr eaLnBrk="1" hangingPunct="1">
              <a:lnSpc>
                <a:spcPct val="80000"/>
              </a:lnSpc>
            </a:pPr>
            <a:r>
              <a:rPr lang="en-GB" sz="2000" i="1" smtClean="0"/>
              <a:t>Esto se cumplió en la sed que tuvo Cristo en la cruz (Juan 19:28). La perforación de manos y pies se refiere al método físico de la crucifixión que se usó.</a:t>
            </a:r>
          </a:p>
          <a:p>
            <a:pPr eaLnBrk="1" hangingPunct="1">
              <a:lnSpc>
                <a:spcPct val="80000"/>
              </a:lnSpc>
            </a:pPr>
            <a:r>
              <a:rPr lang="en-GB" sz="2000" i="1" smtClean="0"/>
              <a:t>El cumplimiento preciso de esto se halla en Mat. 27:35.</a:t>
            </a:r>
          </a:p>
          <a:p>
            <a:pPr eaLnBrk="1" hangingPunct="1">
              <a:lnSpc>
                <a:spcPct val="80000"/>
              </a:lnSpc>
            </a:pPr>
            <a:endParaRPr lang="en-GB" sz="20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457200" y="704850"/>
            <a:ext cx="8229600" cy="1143000"/>
          </a:xfrm>
        </p:spPr>
        <p:txBody>
          <a:bodyPr/>
          <a:lstStyle/>
          <a:p>
            <a:pPr eaLnBrk="1" hangingPunct="1"/>
            <a:endParaRPr lang="en-GB" smtClean="0"/>
          </a:p>
        </p:txBody>
      </p:sp>
      <p:sp>
        <p:nvSpPr>
          <p:cNvPr id="22530" name="Content Placeholder 2"/>
          <p:cNvSpPr>
            <a:spLocks noGrp="1"/>
          </p:cNvSpPr>
          <p:nvPr>
            <p:ph sz="half" idx="1"/>
          </p:nvPr>
        </p:nvSpPr>
        <p:spPr>
          <a:xfrm>
            <a:off x="457200" y="1920875"/>
            <a:ext cx="4038600" cy="4433888"/>
          </a:xfrm>
        </p:spPr>
        <p:txBody>
          <a:bodyPr/>
          <a:lstStyle/>
          <a:p>
            <a:pPr eaLnBrk="1" hangingPunct="1">
              <a:lnSpc>
                <a:spcPct val="80000"/>
              </a:lnSpc>
            </a:pPr>
            <a:r>
              <a:rPr lang="en-GB" sz="2000" b="1" smtClean="0"/>
              <a:t>PROFECÍA EN EL ANTIGUO TESTAMENTO </a:t>
            </a:r>
          </a:p>
          <a:p>
            <a:pPr eaLnBrk="1" hangingPunct="1">
              <a:lnSpc>
                <a:spcPct val="80000"/>
              </a:lnSpc>
            </a:pPr>
            <a:r>
              <a:rPr lang="en-GB" sz="2000" smtClean="0"/>
              <a:t>“Extraño he sido para mis hermanos, y desconocido para los hijos de mi madre. Porque me consumió el celo de tu casa” (Sal. 69:8,9).</a:t>
            </a:r>
          </a:p>
          <a:p>
            <a:pPr eaLnBrk="1" hangingPunct="1">
              <a:lnSpc>
                <a:spcPct val="80000"/>
              </a:lnSpc>
            </a:pPr>
            <a:r>
              <a:rPr lang="en-GB" sz="2000" smtClean="0"/>
              <a:t>“Me pusieron además hiel por comida, y en mi sed me dieron a beber vinagre” (Sal. 69:21).</a:t>
            </a:r>
          </a:p>
          <a:p>
            <a:pPr eaLnBrk="1" hangingPunct="1">
              <a:lnSpc>
                <a:spcPct val="80000"/>
              </a:lnSpc>
            </a:pPr>
            <a:r>
              <a:rPr lang="en-GB" sz="2000" smtClean="0"/>
              <a:t>“Como oveja delante de sus trasquiladores, enmudeció” (Isaías 53:7).</a:t>
            </a:r>
          </a:p>
          <a:p>
            <a:pPr eaLnBrk="1" hangingPunct="1">
              <a:lnSpc>
                <a:spcPct val="80000"/>
              </a:lnSpc>
            </a:pPr>
            <a:r>
              <a:rPr lang="en-GB" sz="2000" smtClean="0"/>
              <a:t>“Y se dispuso con los impíos su sepultura, mas con los ricos fue en su muerte” (Isaías 53:9).</a:t>
            </a:r>
          </a:p>
          <a:p>
            <a:pPr eaLnBrk="1" hangingPunct="1">
              <a:lnSpc>
                <a:spcPct val="80000"/>
              </a:lnSpc>
            </a:pPr>
            <a:endParaRPr lang="en-GB" sz="2000" smtClean="0"/>
          </a:p>
          <a:p>
            <a:pPr eaLnBrk="1" hangingPunct="1">
              <a:lnSpc>
                <a:spcPct val="80000"/>
              </a:lnSpc>
            </a:pPr>
            <a:endParaRPr lang="en-GB" sz="2000" smtClean="0"/>
          </a:p>
        </p:txBody>
      </p:sp>
      <p:sp>
        <p:nvSpPr>
          <p:cNvPr id="22531" name="Content Placeholder 3"/>
          <p:cNvSpPr>
            <a:spLocks noGrp="1"/>
          </p:cNvSpPr>
          <p:nvPr>
            <p:ph sz="half" idx="2"/>
          </p:nvPr>
        </p:nvSpPr>
        <p:spPr>
          <a:xfrm>
            <a:off x="4648200" y="1920875"/>
            <a:ext cx="4038600" cy="4433888"/>
          </a:xfrm>
        </p:spPr>
        <p:txBody>
          <a:bodyPr/>
          <a:lstStyle/>
          <a:p>
            <a:pPr eaLnBrk="1" hangingPunct="1">
              <a:lnSpc>
                <a:spcPct val="80000"/>
              </a:lnSpc>
            </a:pPr>
            <a:r>
              <a:rPr lang="en-GB" sz="2000" b="1" smtClean="0"/>
              <a:t>CUMPLIMIENTO EN CRISTO</a:t>
            </a:r>
          </a:p>
          <a:p>
            <a:pPr eaLnBrk="1" hangingPunct="1">
              <a:lnSpc>
                <a:spcPct val="80000"/>
              </a:lnSpc>
            </a:pPr>
            <a:r>
              <a:rPr lang="en-GB" sz="2000" i="1" smtClean="0"/>
              <a:t>Esto describe el sentimiento de Cristo de separación de sus hermanos judíos y de su propia familia (Juan 7:3-5, Mat. 12:47-49). Esto se cita en Juan 2:17.</a:t>
            </a:r>
          </a:p>
          <a:p>
            <a:pPr eaLnBrk="1" hangingPunct="1">
              <a:lnSpc>
                <a:spcPct val="80000"/>
              </a:lnSpc>
            </a:pPr>
            <a:r>
              <a:rPr lang="en-GB" sz="2000" i="1" smtClean="0"/>
              <a:t>Esto ocurrió mientras Jesús estaba en la cruz (Mat. 27:34).</a:t>
            </a:r>
          </a:p>
          <a:p>
            <a:pPr eaLnBrk="1" hangingPunct="1">
              <a:lnSpc>
                <a:spcPct val="80000"/>
              </a:lnSpc>
            </a:pPr>
            <a:r>
              <a:rPr lang="en-GB" sz="2000" i="1" smtClean="0"/>
              <a:t>Cristo, el Cordero de Dios, permaneció en silencio durante su juicio (Mat. 27:12,14).</a:t>
            </a:r>
          </a:p>
          <a:p>
            <a:pPr eaLnBrk="1" hangingPunct="1">
              <a:lnSpc>
                <a:spcPct val="80000"/>
              </a:lnSpc>
            </a:pPr>
            <a:r>
              <a:rPr lang="en-GB" sz="2000" i="1" smtClean="0"/>
              <a:t>Jesús fue crucificado junto con criminales  inicuos (Mat. 27:38), pero fue sepultado en la tumba de un hombre rico (Mt. 27:57-60).</a:t>
            </a:r>
          </a:p>
          <a:p>
            <a:pPr eaLnBrk="1" hangingPunct="1">
              <a:lnSpc>
                <a:spcPct val="80000"/>
              </a:lnSpc>
            </a:pPr>
            <a:endParaRPr lang="en-GB" sz="2000" smtClean="0"/>
          </a:p>
          <a:p>
            <a:pPr eaLnBrk="1" hangingPunct="1">
              <a:lnSpc>
                <a:spcPct val="80000"/>
              </a:lnSpc>
            </a:pPr>
            <a:endParaRPr lang="en-GB" sz="20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pPr eaLnBrk="1" hangingPunct="1"/>
            <a:r>
              <a:rPr lang="en-GB" smtClean="0"/>
              <a:t>7.2  El Nacimiento Virginal</a:t>
            </a:r>
          </a:p>
        </p:txBody>
      </p:sp>
      <p:sp>
        <p:nvSpPr>
          <p:cNvPr id="24578" name="Content Placeholder 2"/>
          <p:cNvSpPr>
            <a:spLocks noGrp="1"/>
          </p:cNvSpPr>
          <p:nvPr>
            <p:ph idx="1"/>
          </p:nvPr>
        </p:nvSpPr>
        <p:spPr/>
        <p:txBody>
          <a:bodyPr/>
          <a:lstStyle/>
          <a:p>
            <a:pPr eaLnBrk="1" hangingPunct="1"/>
            <a:endParaRPr lang="en-GB"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eaLnBrk="1" hangingPunct="1"/>
            <a:r>
              <a:rPr lang="en-GB" smtClean="0"/>
              <a:t>La Concepción de Jesús</a:t>
            </a:r>
          </a:p>
        </p:txBody>
      </p:sp>
      <p:sp>
        <p:nvSpPr>
          <p:cNvPr id="26626" name="Content Placeholder 2"/>
          <p:cNvSpPr>
            <a:spLocks noGrp="1"/>
          </p:cNvSpPr>
          <p:nvPr>
            <p:ph idx="1"/>
          </p:nvPr>
        </p:nvSpPr>
        <p:spPr/>
        <p:txBody>
          <a:bodyPr/>
          <a:lstStyle/>
          <a:p>
            <a:pPr eaLnBrk="1" hangingPunct="1">
              <a:lnSpc>
                <a:spcPct val="90000"/>
              </a:lnSpc>
            </a:pPr>
            <a:r>
              <a:rPr lang="en-GB" smtClean="0"/>
              <a:t>“Concebirás en tu vientre, y darás a luz un hijo, y </a:t>
            </a:r>
            <a:r>
              <a:rPr lang="en-GB" smtClean="0">
                <a:solidFill>
                  <a:srgbClr val="CC3300"/>
                </a:solidFill>
              </a:rPr>
              <a:t>llamarás </a:t>
            </a:r>
            <a:r>
              <a:rPr lang="en-GB" smtClean="0"/>
              <a:t>su nombre Jesús. Éste </a:t>
            </a:r>
            <a:r>
              <a:rPr lang="en-GB" smtClean="0">
                <a:solidFill>
                  <a:srgbClr val="FF0000"/>
                </a:solidFill>
              </a:rPr>
              <a:t>será </a:t>
            </a:r>
            <a:r>
              <a:rPr lang="en-GB" smtClean="0"/>
              <a:t>grande, y </a:t>
            </a:r>
            <a:r>
              <a:rPr lang="en-GB" smtClean="0">
                <a:solidFill>
                  <a:srgbClr val="FF0000"/>
                </a:solidFill>
              </a:rPr>
              <a:t>será </a:t>
            </a:r>
            <a:r>
              <a:rPr lang="en-GB" smtClean="0"/>
              <a:t>llamado Hijo del Altísimo... Entonces María dijo al ángel: ¿Cómo será esto? Pues no conozco varón [es decir, ella era virgen]. Respondiendo el ángel, le dijo: El Espíritu Santo </a:t>
            </a:r>
            <a:r>
              <a:rPr lang="en-GB" smtClean="0">
                <a:solidFill>
                  <a:srgbClr val="FF0000"/>
                </a:solidFill>
              </a:rPr>
              <a:t>vendrá </a:t>
            </a:r>
            <a:r>
              <a:rPr lang="en-GB" smtClean="0"/>
              <a:t>sobre ti, y el poder del Altísimo te </a:t>
            </a:r>
            <a:r>
              <a:rPr lang="en-GB" smtClean="0">
                <a:solidFill>
                  <a:srgbClr val="FF0000"/>
                </a:solidFill>
              </a:rPr>
              <a:t>cubrirá</a:t>
            </a:r>
            <a:r>
              <a:rPr lang="en-GB" smtClean="0"/>
              <a:t> con su sombra; por lo cual también el Santo Ser que </a:t>
            </a:r>
            <a:r>
              <a:rPr lang="en-GB" smtClean="0">
                <a:solidFill>
                  <a:srgbClr val="CC3300"/>
                </a:solidFill>
              </a:rPr>
              <a:t>nacerá</a:t>
            </a:r>
            <a:r>
              <a:rPr lang="en-GB" smtClean="0"/>
              <a:t>, </a:t>
            </a:r>
            <a:r>
              <a:rPr lang="en-GB" smtClean="0">
                <a:solidFill>
                  <a:srgbClr val="CC3300"/>
                </a:solidFill>
              </a:rPr>
              <a:t>será</a:t>
            </a:r>
            <a:r>
              <a:rPr lang="en-GB" smtClean="0"/>
              <a:t> llamado Hijo de Dios” (Lucas 1:31-35).</a:t>
            </a:r>
          </a:p>
          <a:p>
            <a:pPr eaLnBrk="1" hangingPunct="1">
              <a:lnSpc>
                <a:spcPct val="90000"/>
              </a:lnSpc>
            </a:pPr>
            <a:r>
              <a:rPr lang="en-GB" i="1" smtClean="0">
                <a:solidFill>
                  <a:srgbClr val="FF0000"/>
                </a:solidFill>
              </a:rPr>
              <a:t>Note los 7 tiempos verbales en futuro</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algn="ctr" eaLnBrk="1" hangingPunct="1"/>
            <a:r>
              <a:rPr lang="en-GB" sz="4600" smtClean="0"/>
              <a:t>No hay tal cosa como Preexistencia de Jesús</a:t>
            </a:r>
          </a:p>
        </p:txBody>
      </p:sp>
      <p:sp>
        <p:nvSpPr>
          <p:cNvPr id="28674" name="Content Placeholder 2"/>
          <p:cNvSpPr>
            <a:spLocks noGrp="1"/>
          </p:cNvSpPr>
          <p:nvPr>
            <p:ph idx="1"/>
          </p:nvPr>
        </p:nvSpPr>
        <p:spPr/>
        <p:txBody>
          <a:bodyPr/>
          <a:lstStyle/>
          <a:p>
            <a:pPr eaLnBrk="1" hangingPunct="1"/>
            <a:r>
              <a:rPr lang="en-GB" smtClean="0"/>
              <a:t>Jesús </a:t>
            </a:r>
            <a:r>
              <a:rPr lang="en-GB" i="1" smtClean="0"/>
              <a:t>sería </a:t>
            </a:r>
            <a:r>
              <a:rPr lang="en-GB" smtClean="0"/>
              <a:t>el Hijo de Dios al nacer; el Hijo de Dios no existía antes de su nacimiento. Note los 7 tiempos verbales en futuro, por ej., “éste </a:t>
            </a:r>
            <a:r>
              <a:rPr lang="en-GB" i="1" smtClean="0"/>
              <a:t>será </a:t>
            </a:r>
            <a:r>
              <a:rPr lang="en-GB" smtClean="0"/>
              <a:t>grande”. Si Jesús ya estaba físicamente en existencia, tal como el ángel que dijo estas palabras a María, él ya habría sido grande. Jesús era del “linaje” de David (Apoc. 22:16), y la palabra griega ‘genos’ implica que Jesús fue ‘generado de’ David. Él nació ‘de’ María (Lucas 1:35). </a:t>
            </a:r>
          </a:p>
          <a:p>
            <a:pPr eaLnBrk="1" hangingPunct="1"/>
            <a:r>
              <a:rPr lang="en-GB" smtClean="0"/>
              <a:t>Él fue ‘concebido’ en el vientre de María (Lucas 1:31); así que no pudo haber existido físicamente antes de este tiempo.</a:t>
            </a:r>
          </a:p>
          <a:p>
            <a:pPr eaLnBrk="1" hangingPunct="1"/>
            <a:endParaRPr lang="en-GB"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r>
              <a:rPr lang="en-GB" smtClean="0"/>
              <a:t>La Humanidad de Jesús</a:t>
            </a:r>
          </a:p>
        </p:txBody>
      </p:sp>
      <p:sp>
        <p:nvSpPr>
          <p:cNvPr id="30722" name="Content Placeholder 2"/>
          <p:cNvSpPr>
            <a:spLocks noGrp="1"/>
          </p:cNvSpPr>
          <p:nvPr>
            <p:ph idx="1"/>
          </p:nvPr>
        </p:nvSpPr>
        <p:spPr>
          <a:ln>
            <a:solidFill>
              <a:srgbClr val="0000FF"/>
            </a:solidFill>
          </a:ln>
        </p:spPr>
        <p:txBody>
          <a:bodyPr/>
          <a:lstStyle/>
          <a:p>
            <a:pPr eaLnBrk="1" hangingPunct="1"/>
            <a:r>
              <a:rPr lang="en-GB" smtClean="0"/>
              <a:t>“¿Quién hará limpio a lo inmundo? Nadie... ¿Qué cosa es el hombre para que sea limpio, y para que se justifique el nacido de mujer?... ¿Cómo será limpio el que nace de mujer?” (Job 14:4; 15:14; 25:4).  </a:t>
            </a:r>
          </a:p>
          <a:p>
            <a:pPr eaLnBrk="1" hangingPunct="1"/>
            <a:r>
              <a:rPr lang="en-GB" smtClean="0"/>
              <a:t>Gal 4:4  “Pero cuando vino el cumplimiento del tiempo, Dios envió a su Hijo, nacido de mujer y nacido bajo la ley. [Diaglott : “Que vino a </a:t>
            </a:r>
            <a:r>
              <a:rPr lang="en-GB" i="1" smtClean="0"/>
              <a:t>ser procedente</a:t>
            </a:r>
            <a:r>
              <a:rPr lang="en-GB" smtClean="0"/>
              <a:t> de una mujer”]. El Salvador había de ser “la simiente de la </a:t>
            </a:r>
            <a:r>
              <a:rPr lang="en-GB" i="1" smtClean="0"/>
              <a:t>mujer</a:t>
            </a:r>
            <a:r>
              <a:rPr lang="en-GB" smtClean="0"/>
              <a:t>” (Gen. 3:15).</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367</TotalTime>
  <Words>1023</Words>
  <Application>Microsoft Office PowerPoint</Application>
  <PresentationFormat>Presentación en pantalla (4:3)</PresentationFormat>
  <Paragraphs>93</Paragraphs>
  <Slides>17</Slides>
  <Notes>17</Notes>
  <HiddenSlides>0</HiddenSlides>
  <MMClips>0</MMClips>
  <ScaleCrop>false</ScaleCrop>
  <HeadingPairs>
    <vt:vector size="6" baseType="variant">
      <vt:variant>
        <vt:lpstr>Fuentes usadas</vt:lpstr>
      </vt:variant>
      <vt:variant>
        <vt:i4>5</vt:i4>
      </vt:variant>
      <vt:variant>
        <vt:lpstr>Plantilla de diseño</vt:lpstr>
      </vt:variant>
      <vt:variant>
        <vt:i4>4</vt:i4>
      </vt:variant>
      <vt:variant>
        <vt:lpstr>Títulos de diapositiva</vt:lpstr>
      </vt:variant>
      <vt:variant>
        <vt:i4>17</vt:i4>
      </vt:variant>
    </vt:vector>
  </HeadingPairs>
  <TitlesOfParts>
    <vt:vector size="26" baseType="lpstr">
      <vt:lpstr>Arial</vt:lpstr>
      <vt:lpstr>Calibri</vt:lpstr>
      <vt:lpstr>Constantia</vt:lpstr>
      <vt:lpstr>Wingdings 2</vt:lpstr>
      <vt:lpstr>Monotype Corsiva</vt:lpstr>
      <vt:lpstr>Flow</vt:lpstr>
      <vt:lpstr>Flow</vt:lpstr>
      <vt:lpstr>Flow</vt:lpstr>
      <vt:lpstr>Flow</vt:lpstr>
      <vt:lpstr>Diapositiva 1</vt:lpstr>
      <vt:lpstr>Diapositiva 2</vt:lpstr>
      <vt:lpstr>7.1  Profecías en el Antiguo Testamento acerca de Jesús </vt:lpstr>
      <vt:lpstr>Diapositiva 4</vt:lpstr>
      <vt:lpstr>Diapositiva 5</vt:lpstr>
      <vt:lpstr>7.2  El Nacimiento Virginal</vt:lpstr>
      <vt:lpstr>La Concepción de Jesús</vt:lpstr>
      <vt:lpstr>No hay tal cosa como Preexistencia de Jesús</vt:lpstr>
      <vt:lpstr>La Humanidad de Jesús</vt:lpstr>
      <vt:lpstr>Lucas 2:52</vt:lpstr>
      <vt:lpstr>7.3  El lugar de Cristo en el Plan de Dios</vt:lpstr>
      <vt:lpstr>Romanos 1:1-4</vt:lpstr>
      <vt:lpstr>7.4  “En el principio era la Palabra"</vt:lpstr>
      <vt:lpstr>El significado de logos</vt:lpstr>
      <vt:lpstr>El Logos Fue Hecho Carne</vt:lpstr>
      <vt:lpstr>Diapositiva 16</vt:lpstr>
      <vt:lpstr>ESTUDIO 7: PREGUNTAS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MARTiN</cp:lastModifiedBy>
  <cp:revision>20</cp:revision>
  <dcterms:created xsi:type="dcterms:W3CDTF">2012-04-16T19:37:27Z</dcterms:created>
  <dcterms:modified xsi:type="dcterms:W3CDTF">2012-07-19T23:31:20Z</dcterms:modified>
</cp:coreProperties>
</file>