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sldIdLst>
    <p:sldId id="329" r:id="rId2"/>
    <p:sldId id="332" r:id="rId3"/>
    <p:sldId id="330" r:id="rId4"/>
    <p:sldId id="258" r:id="rId5"/>
    <p:sldId id="265" r:id="rId6"/>
    <p:sldId id="266" r:id="rId7"/>
    <p:sldId id="259" r:id="rId8"/>
    <p:sldId id="260" r:id="rId9"/>
    <p:sldId id="261" r:id="rId10"/>
    <p:sldId id="262" r:id="rId11"/>
    <p:sldId id="263" r:id="rId12"/>
    <p:sldId id="264" r:id="rId13"/>
    <p:sldId id="267" r:id="rId14"/>
    <p:sldId id="268" r:id="rId15"/>
    <p:sldId id="269" r:id="rId16"/>
    <p:sldId id="270" r:id="rId17"/>
    <p:sldId id="326" r:id="rId18"/>
    <p:sldId id="271" r:id="rId19"/>
    <p:sldId id="272" r:id="rId20"/>
    <p:sldId id="282" r:id="rId21"/>
    <p:sldId id="275" r:id="rId22"/>
    <p:sldId id="276" r:id="rId23"/>
    <p:sldId id="277" r:id="rId24"/>
    <p:sldId id="281" r:id="rId25"/>
    <p:sldId id="278" r:id="rId26"/>
    <p:sldId id="328" r:id="rId27"/>
    <p:sldId id="279" r:id="rId28"/>
    <p:sldId id="284" r:id="rId29"/>
    <p:sldId id="283" r:id="rId30"/>
    <p:sldId id="280" r:id="rId31"/>
    <p:sldId id="285" r:id="rId32"/>
    <p:sldId id="286" r:id="rId33"/>
    <p:sldId id="256" r:id="rId34"/>
    <p:sldId id="257" r:id="rId35"/>
    <p:sldId id="273" r:id="rId36"/>
    <p:sldId id="274" r:id="rId37"/>
    <p:sldId id="303" r:id="rId38"/>
    <p:sldId id="304" r:id="rId39"/>
    <p:sldId id="327" r:id="rId40"/>
    <p:sldId id="321" r:id="rId41"/>
    <p:sldId id="322" r:id="rId42"/>
    <p:sldId id="323" r:id="rId43"/>
    <p:sldId id="324" r:id="rId44"/>
    <p:sldId id="325" r:id="rId45"/>
    <p:sldId id="287" r:id="rId46"/>
    <p:sldId id="310" r:id="rId47"/>
    <p:sldId id="306" r:id="rId48"/>
    <p:sldId id="316" r:id="rId49"/>
    <p:sldId id="291" r:id="rId50"/>
    <p:sldId id="294" r:id="rId51"/>
    <p:sldId id="289" r:id="rId52"/>
    <p:sldId id="333" r:id="rId53"/>
    <p:sldId id="331" r:id="rId5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66CC"/>
    <a:srgbClr val="000066"/>
    <a:srgbClr val="000804"/>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CL"/>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48B3B00-4F0A-43FF-8F05-34AA7A610918}" type="datetimeFigureOut">
              <a:rPr lang="es-CL"/>
              <a:pPr>
                <a:defRPr/>
              </a:pPr>
              <a:t>16-07-2012</a:t>
            </a:fld>
            <a:endParaRPr lang="es-CL"/>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CL" noProof="0" smtClean="0"/>
              <a:t>Haga clic para modificar el estilo de texto del patrón</a:t>
            </a:r>
          </a:p>
          <a:p>
            <a:pPr lvl="1"/>
            <a:r>
              <a:rPr lang="es-CL" noProof="0" smtClean="0"/>
              <a:t>Segundo nivel</a:t>
            </a:r>
          </a:p>
          <a:p>
            <a:pPr lvl="2"/>
            <a:r>
              <a:rPr lang="es-CL" noProof="0" smtClean="0"/>
              <a:t>Tercer nivel</a:t>
            </a:r>
          </a:p>
          <a:p>
            <a:pPr lvl="3"/>
            <a:r>
              <a:rPr lang="es-CL" noProof="0" smtClean="0"/>
              <a:t>Cuarto nivel</a:t>
            </a:r>
          </a:p>
          <a:p>
            <a:pPr lvl="4"/>
            <a:r>
              <a:rPr lang="es-CL" noProof="0" smtClean="0"/>
              <a:t>Quinto nivel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CL"/>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D6F70B-BA36-433F-B286-B8416AC92E3E}" type="slidenum">
              <a:rPr lang="es-CL"/>
              <a:pPr>
                <a:defRPr/>
              </a:pPr>
              <a:t>‹Nº›</a:t>
            </a:fld>
            <a:endParaRPr 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es-CL" smtClean="0"/>
              <a:t>6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s-CL" smtClean="0"/>
              <a:t>6.1 (10)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s-CL" smtClean="0"/>
              <a:t>6.1 (11)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s-CL" smtClean="0"/>
              <a:t>6.1 (12)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es-CL" smtClean="0"/>
              <a:t>6.1 (13)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r>
              <a:rPr lang="es-CL" smtClean="0"/>
              <a:t>6.1 (14)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s-CL" smtClean="0"/>
              <a:t>6.1 (15)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s-CL" smtClean="0"/>
              <a:t>6.1 (16)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r>
              <a:rPr lang="es-CL" smtClean="0"/>
              <a:t>6.1 (17)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s-CL" smtClean="0"/>
              <a:t>6.1 (18)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s-CL" smtClean="0"/>
              <a:t>6.1 (19)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s-CL" smtClean="0"/>
              <a:t>6.1 (20)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r>
              <a:rPr lang="es-CL" smtClean="0"/>
              <a:t>6.1 (21)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s-CL" smtClean="0"/>
              <a:t>6.1 (22)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r>
              <a:rPr lang="es-CL" smtClean="0"/>
              <a:t>6.1 (23)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r>
              <a:rPr lang="es-CL" smtClean="0"/>
              <a:t>6.1 (24)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r>
              <a:rPr lang="es-CL" smtClean="0"/>
              <a:t>6.1 (25)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r>
              <a:rPr lang="es-CL" smtClean="0"/>
              <a:t>6.1 (26)  En Busca de Satanás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r>
              <a:rPr lang="es-CL" smtClean="0"/>
              <a:t>6.1 (27)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r>
              <a:rPr lang="es-CL" smtClean="0"/>
              <a:t>6.1 (28)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r>
              <a:rPr lang="es-CL" smtClean="0"/>
              <a:t>6.1 (29)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s-CL" smtClean="0"/>
              <a:t>6.1 (3)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r>
              <a:rPr lang="es-CL" smtClean="0"/>
              <a:t>6.1 (30)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r>
              <a:rPr lang="es-CL" smtClean="0"/>
              <a:t>6.1 (31)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r>
              <a:rPr lang="es-CL" smtClean="0"/>
              <a:t>6.1 (32)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r>
              <a:rPr lang="es-CL" smtClean="0"/>
              <a:t>6.1 (33)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r>
              <a:rPr lang="es-CL" smtClean="0"/>
              <a:t>6.1 (34)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r>
              <a:rPr lang="es-CL" smtClean="0"/>
              <a:t>6.1 (35)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r>
              <a:rPr lang="es-CL" smtClean="0"/>
              <a:t>6.1 (36)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r>
              <a:rPr lang="es-CL" smtClean="0"/>
              <a:t>6.1 (37)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s-CL" smtClean="0"/>
              <a:t>6.1 (38)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r>
              <a:rPr lang="es-CL" smtClean="0"/>
              <a:t>6.1 (39)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r>
              <a:rPr lang="es-CL" smtClean="0"/>
              <a:t>6.1 (4)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r>
              <a:rPr lang="es-CL" smtClean="0"/>
              <a:t>6.1 (40)  La Tierra		Venus</a:t>
            </a:r>
          </a:p>
          <a:p>
            <a:r>
              <a:rPr lang="es-CL" smtClean="0"/>
              <a:t>Marte		Mercurio		Plutón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r>
              <a:rPr lang="es-CL" smtClean="0"/>
              <a:t>6.1 (41)	Júpiter	Saturno</a:t>
            </a:r>
          </a:p>
          <a:p>
            <a:r>
              <a:rPr lang="es-CL" smtClean="0"/>
              <a:t>Urano		Neptuno</a:t>
            </a:r>
          </a:p>
          <a:p>
            <a:r>
              <a:rPr lang="es-CL" smtClean="0"/>
              <a:t>La Tierra		Plutón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es-CL" smtClean="0"/>
              <a:t>6.1 (42)		El Sol</a:t>
            </a:r>
          </a:p>
          <a:p>
            <a:r>
              <a:rPr lang="es-CL" smtClean="0"/>
              <a:t>Júpiter		La Tierra		Plutón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s-CL" smtClean="0"/>
              <a:t>6.1 (43)  	El Sol		Sirio		Pólux</a:t>
            </a:r>
          </a:p>
          <a:p>
            <a:r>
              <a:rPr lang="es-CL" smtClean="0"/>
              <a:t>Júpiter es como 1 píxel de tamaño</a:t>
            </a:r>
          </a:p>
          <a:p>
            <a:r>
              <a:rPr lang="es-CL" smtClean="0"/>
              <a:t>En esta escala, la tierra es invisible		Arturo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r>
              <a:rPr lang="es-CL" smtClean="0"/>
              <a:t>6.1 (44)		Betelgeuse			Antares</a:t>
            </a:r>
          </a:p>
          <a:p>
            <a:r>
              <a:rPr lang="es-CL" smtClean="0"/>
              <a:t>El sol (1 píxel)</a:t>
            </a:r>
          </a:p>
          <a:p>
            <a:r>
              <a:rPr lang="es-CL" smtClean="0"/>
              <a:t>Júpiter es invisible en esta escala	Sirus	Pólux 	Arturo		Rigel		Aldebarán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r>
              <a:rPr lang="es-CL" smtClean="0"/>
              <a:t>6.1 (45)</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r>
              <a:rPr lang="es-CL" smtClean="0"/>
              <a:t>6.1 (46)	El Verdadero Poder detrás del COMUNISMO, por el Dr. W.S. McBirnie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r>
              <a:rPr lang="es-CL" smtClean="0"/>
              <a:t>6.1 (47)     ¿POR QUÉ DEBERÍAMOS AYUDA</a:t>
            </a:r>
          </a:p>
          <a:p>
            <a:r>
              <a:rPr lang="es-CL" smtClean="0"/>
              <a:t>A QUE LOS COMUNISTAS MATEN NORTEAMERICANOS?</a:t>
            </a:r>
          </a:p>
          <a:p>
            <a:r>
              <a:rPr lang="es-CL" smtClean="0"/>
              <a:t>Cruzada de las Madres Para la Victoria Sobre el Comunismo</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r>
              <a:rPr lang="es-CL" smtClean="0"/>
              <a:t>6.1 (48)		ASESINATO JUDICIAL SADDAM	- 	CUÉLGUENLO  BUSH   EL ENEMIGO DEL GÉNERO HUMANO</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r>
              <a:rPr lang="es-CL" smtClean="0"/>
              <a:t>6.1 (49)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s-CL" smtClean="0"/>
              <a:t>6.1 (5)</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s-CL" smtClean="0"/>
              <a:t>6.1 (50)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s-CL" smtClean="0"/>
              <a:t>6.1 (51)</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s-CL" smtClean="0"/>
              <a:t>6.1 (52)</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s-CL" smtClean="0"/>
              <a:t>6.1 (53)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es-CL" smtClean="0"/>
              <a:t>6.1 (6)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es-CL" smtClean="0"/>
              <a:t>6.1 (7)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r>
              <a:rPr lang="es-CL" smtClean="0"/>
              <a:t>6.1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r>
              <a:rPr lang="es-CL" smtClean="0"/>
              <a:t>6.1 (9)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latin typeface="Tahoma" charset="0"/>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latin typeface="Tahoma" charset="0"/>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latin typeface="Tahoma" charset="0"/>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latin typeface="Tahoma" charset="0"/>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latin typeface="Tahoma" charset="0"/>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cs typeface="+mn-cs"/>
              </a:endParaRPr>
            </a:p>
          </p:txBody>
        </p:sp>
      </p:gr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GB"/>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GB"/>
          </a:p>
        </p:txBody>
      </p:sp>
      <p:sp>
        <p:nvSpPr>
          <p:cNvPr id="40" name="Rectangle 38"/>
          <p:cNvSpPr>
            <a:spLocks noGrp="1" noChangeArrowheads="1"/>
          </p:cNvSpPr>
          <p:nvPr>
            <p:ph type="ftr" sz="quarter" idx="11"/>
          </p:nvPr>
        </p:nvSpPr>
        <p:spPr/>
        <p:txBody>
          <a:bodyPr/>
          <a:lstStyle>
            <a:lvl1pPr>
              <a:defRPr/>
            </a:lvl1pPr>
          </a:lstStyle>
          <a:p>
            <a:pPr>
              <a:defRPr/>
            </a:pPr>
            <a:endParaRPr lang="en-GB"/>
          </a:p>
        </p:txBody>
      </p:sp>
      <p:sp>
        <p:nvSpPr>
          <p:cNvPr id="41" name="Rectangle 41"/>
          <p:cNvSpPr>
            <a:spLocks noGrp="1" noChangeArrowheads="1"/>
          </p:cNvSpPr>
          <p:nvPr>
            <p:ph type="sldNum" sz="quarter" idx="12"/>
          </p:nvPr>
        </p:nvSpPr>
        <p:spPr/>
        <p:txBody>
          <a:bodyPr/>
          <a:lstStyle>
            <a:lvl1pPr>
              <a:defRPr/>
            </a:lvl1pPr>
          </a:lstStyle>
          <a:p>
            <a:pPr>
              <a:defRPr/>
            </a:pPr>
            <a:fld id="{D8F8EA1E-701D-46D6-ADF0-8383B2BE9A12}" type="slidenum">
              <a:rPr lang="en-GB"/>
              <a:pPr>
                <a:defRPr/>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FF24180A-A063-4C19-9CDA-FFA3C961F879}"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432637F2-D660-403C-87DB-60C7ABE784CA}"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5ED1BC2F-2864-442D-B61B-B09142163620}"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0E189CBD-E9D0-40C7-A366-AD6DE0256419}" type="slidenum">
              <a:rPr lang="en-GB"/>
              <a:pPr>
                <a:defRPr/>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3A27C36E-AC92-483F-8672-4EEDFD436F8D}"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9"/>
          <p:cNvSpPr>
            <a:spLocks noGrp="1" noChangeArrowheads="1"/>
          </p:cNvSpPr>
          <p:nvPr>
            <p:ph type="dt" sz="half" idx="10"/>
          </p:nvPr>
        </p:nvSpPr>
        <p:spPr>
          <a:ln/>
        </p:spPr>
        <p:txBody>
          <a:bodyPr/>
          <a:lstStyle>
            <a:lvl1pPr>
              <a:defRPr/>
            </a:lvl1pPr>
          </a:lstStyle>
          <a:p>
            <a:pPr>
              <a:defRPr/>
            </a:pPr>
            <a:endParaRPr lang="en-GB"/>
          </a:p>
        </p:txBody>
      </p:sp>
      <p:sp>
        <p:nvSpPr>
          <p:cNvPr id="8" name="Rectangle 40"/>
          <p:cNvSpPr>
            <a:spLocks noGrp="1" noChangeArrowheads="1"/>
          </p:cNvSpPr>
          <p:nvPr>
            <p:ph type="ftr" sz="quarter" idx="11"/>
          </p:nvPr>
        </p:nvSpPr>
        <p:spPr>
          <a:ln/>
        </p:spPr>
        <p:txBody>
          <a:bodyPr/>
          <a:lstStyle>
            <a:lvl1pPr>
              <a:defRPr/>
            </a:lvl1pPr>
          </a:lstStyle>
          <a:p>
            <a:pPr>
              <a:defRPr/>
            </a:pPr>
            <a:endParaRPr lang="en-GB"/>
          </a:p>
        </p:txBody>
      </p:sp>
      <p:sp>
        <p:nvSpPr>
          <p:cNvPr id="9" name="Rectangle 41"/>
          <p:cNvSpPr>
            <a:spLocks noGrp="1" noChangeArrowheads="1"/>
          </p:cNvSpPr>
          <p:nvPr>
            <p:ph type="sldNum" sz="quarter" idx="12"/>
          </p:nvPr>
        </p:nvSpPr>
        <p:spPr>
          <a:ln/>
        </p:spPr>
        <p:txBody>
          <a:bodyPr/>
          <a:lstStyle>
            <a:lvl1pPr>
              <a:defRPr/>
            </a:lvl1pPr>
          </a:lstStyle>
          <a:p>
            <a:pPr>
              <a:defRPr/>
            </a:pPr>
            <a:fld id="{BE9EADA8-F593-4B32-A9EE-BDCFF89BEF58}"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9"/>
          <p:cNvSpPr>
            <a:spLocks noGrp="1" noChangeArrowheads="1"/>
          </p:cNvSpPr>
          <p:nvPr>
            <p:ph type="dt" sz="half" idx="10"/>
          </p:nvPr>
        </p:nvSpPr>
        <p:spPr>
          <a:ln/>
        </p:spPr>
        <p:txBody>
          <a:bodyPr/>
          <a:lstStyle>
            <a:lvl1pPr>
              <a:defRPr/>
            </a:lvl1pPr>
          </a:lstStyle>
          <a:p>
            <a:pPr>
              <a:defRPr/>
            </a:pPr>
            <a:endParaRPr lang="en-GB"/>
          </a:p>
        </p:txBody>
      </p:sp>
      <p:sp>
        <p:nvSpPr>
          <p:cNvPr id="4" name="Rectangle 40"/>
          <p:cNvSpPr>
            <a:spLocks noGrp="1" noChangeArrowheads="1"/>
          </p:cNvSpPr>
          <p:nvPr>
            <p:ph type="ftr" sz="quarter" idx="11"/>
          </p:nvPr>
        </p:nvSpPr>
        <p:spPr>
          <a:ln/>
        </p:spPr>
        <p:txBody>
          <a:bodyPr/>
          <a:lstStyle>
            <a:lvl1pPr>
              <a:defRPr/>
            </a:lvl1pPr>
          </a:lstStyle>
          <a:p>
            <a:pPr>
              <a:defRPr/>
            </a:pPr>
            <a:endParaRPr lang="en-GB"/>
          </a:p>
        </p:txBody>
      </p:sp>
      <p:sp>
        <p:nvSpPr>
          <p:cNvPr id="5" name="Rectangle 41"/>
          <p:cNvSpPr>
            <a:spLocks noGrp="1" noChangeArrowheads="1"/>
          </p:cNvSpPr>
          <p:nvPr>
            <p:ph type="sldNum" sz="quarter" idx="12"/>
          </p:nvPr>
        </p:nvSpPr>
        <p:spPr>
          <a:ln/>
        </p:spPr>
        <p:txBody>
          <a:bodyPr/>
          <a:lstStyle>
            <a:lvl1pPr>
              <a:defRPr/>
            </a:lvl1pPr>
          </a:lstStyle>
          <a:p>
            <a:pPr>
              <a:defRPr/>
            </a:pPr>
            <a:fld id="{4D35846D-69F8-41A8-9055-7F7415A43D5C}"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GB"/>
          </a:p>
        </p:txBody>
      </p:sp>
      <p:sp>
        <p:nvSpPr>
          <p:cNvPr id="3" name="Rectangle 40"/>
          <p:cNvSpPr>
            <a:spLocks noGrp="1" noChangeArrowheads="1"/>
          </p:cNvSpPr>
          <p:nvPr>
            <p:ph type="ftr" sz="quarter" idx="11"/>
          </p:nvPr>
        </p:nvSpPr>
        <p:spPr>
          <a:ln/>
        </p:spPr>
        <p:txBody>
          <a:bodyPr/>
          <a:lstStyle>
            <a:lvl1pPr>
              <a:defRPr/>
            </a:lvl1pPr>
          </a:lstStyle>
          <a:p>
            <a:pPr>
              <a:defRPr/>
            </a:pPr>
            <a:endParaRPr lang="en-GB"/>
          </a:p>
        </p:txBody>
      </p:sp>
      <p:sp>
        <p:nvSpPr>
          <p:cNvPr id="4" name="Rectangle 41"/>
          <p:cNvSpPr>
            <a:spLocks noGrp="1" noChangeArrowheads="1"/>
          </p:cNvSpPr>
          <p:nvPr>
            <p:ph type="sldNum" sz="quarter" idx="12"/>
          </p:nvPr>
        </p:nvSpPr>
        <p:spPr>
          <a:ln/>
        </p:spPr>
        <p:txBody>
          <a:bodyPr/>
          <a:lstStyle>
            <a:lvl1pPr>
              <a:defRPr/>
            </a:lvl1pPr>
          </a:lstStyle>
          <a:p>
            <a:pPr>
              <a:defRPr/>
            </a:pPr>
            <a:fld id="{B3E8768E-4685-4C82-8626-E10E54BB5383}"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CCB00CDF-E97B-4A9D-B39B-25FA056E9192}"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F6CF75B9-1DEE-4511-A3A7-9DC4F4C42CC3}"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0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cs typeface="+mn-cs"/>
              </a:endParaRPr>
            </a:p>
          </p:txBody>
        </p:sp>
        <p:sp>
          <p:nvSpPr>
            <p:cNvPr id="20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latin typeface="Tahoma" charset="0"/>
                <a:cs typeface="+mn-cs"/>
              </a:endParaRPr>
            </a:p>
          </p:txBody>
        </p:sp>
        <p:sp>
          <p:nvSpPr>
            <p:cNvPr id="20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cs typeface="+mn-cs"/>
              </a:endParaRPr>
            </a:p>
          </p:txBody>
        </p:sp>
        <p:sp>
          <p:nvSpPr>
            <p:cNvPr id="20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cs typeface="+mn-cs"/>
              </a:endParaRPr>
            </a:p>
          </p:txBody>
        </p:sp>
        <p:sp>
          <p:nvSpPr>
            <p:cNvPr id="20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latin typeface="Tahoma" charset="0"/>
                <a:cs typeface="+mn-cs"/>
              </a:endParaRPr>
            </a:p>
          </p:txBody>
        </p:sp>
        <p:sp>
          <p:nvSpPr>
            <p:cNvPr id="20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cs typeface="+mn-cs"/>
              </a:endParaRPr>
            </a:p>
          </p:txBody>
        </p:sp>
        <p:sp>
          <p:nvSpPr>
            <p:cNvPr id="20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latin typeface="Tahoma" charset="0"/>
                <a:cs typeface="+mn-cs"/>
              </a:endParaRPr>
            </a:p>
          </p:txBody>
        </p:sp>
        <p:sp>
          <p:nvSpPr>
            <p:cNvPr id="20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cs typeface="+mn-cs"/>
              </a:endParaRPr>
            </a:p>
          </p:txBody>
        </p:sp>
        <p:sp>
          <p:nvSpPr>
            <p:cNvPr id="20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latin typeface="Tahoma" charset="0"/>
                <a:cs typeface="+mn-cs"/>
              </a:endParaRPr>
            </a:p>
          </p:txBody>
        </p:sp>
        <p:sp>
          <p:nvSpPr>
            <p:cNvPr id="20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cs typeface="+mn-cs"/>
              </a:endParaRPr>
            </a:p>
          </p:txBody>
        </p:sp>
        <p:sp>
          <p:nvSpPr>
            <p:cNvPr id="20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cs typeface="+mn-cs"/>
              </a:endParaRPr>
            </a:p>
          </p:txBody>
        </p:sp>
        <p:sp>
          <p:nvSpPr>
            <p:cNvPr id="20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latin typeface="Tahoma" charset="0"/>
                <a:cs typeface="+mn-cs"/>
              </a:endParaRPr>
            </a:p>
          </p:txBody>
        </p:sp>
        <p:sp>
          <p:nvSpPr>
            <p:cNvPr id="20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cs typeface="+mn-cs"/>
              </a:endParaRPr>
            </a:p>
          </p:txBody>
        </p:sp>
      </p:grpSp>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cs typeface="+mn-cs"/>
              </a:defRPr>
            </a:lvl1pPr>
          </a:lstStyle>
          <a:p>
            <a:pPr>
              <a:defRPr/>
            </a:pPr>
            <a:endParaRPr lang="en-GB"/>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Tahoma" charset="0"/>
                <a:cs typeface="+mn-cs"/>
              </a:defRPr>
            </a:lvl1pPr>
          </a:lstStyle>
          <a:p>
            <a:pPr>
              <a:defRPr/>
            </a:pPr>
            <a:endParaRPr lang="en-GB"/>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cs typeface="+mn-cs"/>
              </a:defRPr>
            </a:lvl1pPr>
          </a:lstStyle>
          <a:p>
            <a:pPr>
              <a:defRPr/>
            </a:pPr>
            <a:fld id="{82DAD29A-45AA-47F5-96E3-BC8F7267CB3E}" type="slidenum">
              <a:rPr lang="en-GB"/>
              <a:pPr>
                <a:defRPr/>
              </a:pPr>
              <a:t>‹Nº›</a:t>
            </a:fld>
            <a:endParaRPr lang="en-GB"/>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4392612"/>
          </a:xfrm>
        </p:spPr>
        <p:txBody>
          <a:bodyPr/>
          <a:lstStyle/>
          <a:p>
            <a:pPr>
              <a:defRPr/>
            </a:pPr>
            <a:r>
              <a:rPr lang="en-GB" b="1" smtClean="0"/>
              <a:t>Principios Básicos de </a:t>
            </a:r>
            <a:br>
              <a:rPr lang="en-GB" b="1" smtClean="0"/>
            </a:br>
            <a:r>
              <a:rPr lang="en-GB" b="1" smtClean="0"/>
              <a:t/>
            </a:r>
            <a:br>
              <a:rPr lang="en-GB" b="1" smtClean="0"/>
            </a:br>
            <a:r>
              <a:rPr lang="en-GB" b="1" smtClean="0"/>
              <a:t/>
            </a:r>
            <a:br>
              <a:rPr lang="en-GB" b="1" smtClean="0"/>
            </a:br>
            <a:r>
              <a:rPr lang="en-GB" b="1" smtClean="0"/>
              <a:t/>
            </a:r>
            <a:br>
              <a:rPr lang="en-GB" b="1" smtClean="0"/>
            </a:br>
            <a:r>
              <a:rPr lang="en-GB" b="1" smtClean="0"/>
              <a:t>Principios Básicos</a:t>
            </a:r>
            <a:br>
              <a:rPr lang="en-GB" b="1" smtClean="0"/>
            </a:br>
            <a:r>
              <a:rPr lang="en-GB" b="1" smtClean="0"/>
              <a:t>de la Biblia</a:t>
            </a:r>
            <a:br>
              <a:rPr lang="en-GB" b="1" smtClean="0"/>
            </a:br>
            <a:r>
              <a:rPr lang="en-GB" b="1" smtClean="0"/>
              <a:t>Estudio 6: Dios y el Mal</a:t>
            </a:r>
            <a:r>
              <a:rPr lang="en-GB" smtClean="0"/>
              <a:t/>
            </a:r>
            <a:br>
              <a:rPr lang="en-GB" smtClean="0"/>
            </a:br>
            <a:endParaRPr lang="en-GB" smtClean="0"/>
          </a:p>
        </p:txBody>
      </p:sp>
      <p:sp>
        <p:nvSpPr>
          <p:cNvPr id="3" name="Subtitle 2"/>
          <p:cNvSpPr>
            <a:spLocks noGrp="1"/>
          </p:cNvSpPr>
          <p:nvPr>
            <p:ph type="subTitle" idx="1"/>
          </p:nvPr>
        </p:nvSpPr>
        <p:spPr>
          <a:xfrm>
            <a:off x="1476375" y="5589588"/>
            <a:ext cx="6400800" cy="1752600"/>
          </a:xfrm>
        </p:spPr>
        <p:txBody>
          <a:bodyPr/>
          <a:lstStyle/>
          <a:p>
            <a:pP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Dios es mayor que ‘Satanás’; los adversarios nos ayudan a la salvación</a:t>
            </a:r>
          </a:p>
        </p:txBody>
      </p:sp>
      <p:sp>
        <p:nvSpPr>
          <p:cNvPr id="8195" name="Rectangle 3"/>
          <p:cNvSpPr>
            <a:spLocks noGrp="1" noChangeArrowheads="1"/>
          </p:cNvSpPr>
          <p:nvPr>
            <p:ph type="body" idx="1"/>
          </p:nvPr>
        </p:nvSpPr>
        <p:spPr>
          <a:xfrm>
            <a:off x="395288" y="2492375"/>
            <a:ext cx="8748712" cy="3638550"/>
          </a:xfrm>
        </p:spPr>
        <p:txBody>
          <a:bodyPr/>
          <a:lstStyle/>
          <a:p>
            <a:pPr eaLnBrk="1" hangingPunct="1">
              <a:defRPr/>
            </a:pPr>
            <a:r>
              <a:rPr lang="en-GB" smtClean="0"/>
              <a:t>1Cor. 5:5  El tal sea entregado a Satanás para la destrucción de la carne, a fin de que el espíritu sea salvo en el día del Señor.</a:t>
            </a:r>
            <a:endParaRPr lang="en-US" smtClean="0"/>
          </a:p>
          <a:p>
            <a:pPr eaLnBrk="1" hangingPunct="1">
              <a:defRPr/>
            </a:pPr>
            <a:r>
              <a:rPr lang="en-GB" smtClean="0"/>
              <a:t>1Tim. 1:20 De los cuales son Himeneo y Alejandro, a quienes entregué a Satanás para que aprendan a no blasfemar.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idx="1"/>
          </p:nvPr>
        </p:nvSpPr>
        <p:spPr/>
        <p:txBody>
          <a:bodyPr/>
          <a:lstStyle/>
          <a:p>
            <a:pPr eaLnBrk="1" hangingPunct="1">
              <a:defRPr/>
            </a:pPr>
            <a:r>
              <a:rPr lang="en-GB" smtClean="0"/>
              <a:t>Romanos 6:23 Porque la paga del pecado es muerte, mas la dádiva de Dios es vida eterna en Cristo Jesús Señor nuestro.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US" smtClean="0"/>
          </a:p>
        </p:txBody>
      </p:sp>
      <p:sp>
        <p:nvSpPr>
          <p:cNvPr id="10243"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36867" name="Picture 4" descr="devil_judgment"/>
          <p:cNvPicPr>
            <a:picLocks noChangeAspect="1" noChangeArrowheads="1"/>
          </p:cNvPicPr>
          <p:nvPr/>
        </p:nvPicPr>
        <p:blipFill>
          <a:blip r:embed="rId3"/>
          <a:srcRect/>
          <a:stretch>
            <a:fillRect/>
          </a:stretch>
        </p:blipFill>
        <p:spPr bwMode="auto">
          <a:xfrm>
            <a:off x="2192338" y="0"/>
            <a:ext cx="4645025"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El pecado viene de dentro</a:t>
            </a:r>
          </a:p>
        </p:txBody>
      </p:sp>
      <p:sp>
        <p:nvSpPr>
          <p:cNvPr id="13315" name="Rectangle 3"/>
          <p:cNvSpPr>
            <a:spLocks noGrp="1" noChangeArrowheads="1"/>
          </p:cNvSpPr>
          <p:nvPr>
            <p:ph type="body" idx="1"/>
          </p:nvPr>
        </p:nvSpPr>
        <p:spPr>
          <a:xfrm>
            <a:off x="468313" y="2492375"/>
            <a:ext cx="8218487" cy="3638550"/>
          </a:xfrm>
        </p:spPr>
        <p:txBody>
          <a:bodyPr/>
          <a:lstStyle/>
          <a:p>
            <a:pPr eaLnBrk="1" hangingPunct="1">
              <a:defRPr/>
            </a:pPr>
            <a:r>
              <a:rPr lang="en-GB" sz="2400" smtClean="0"/>
              <a:t>Marcos 7:15,21-23  Nada hay fuera del hombre que entre en él, que le pueda contaminar; pero lo que sale de él, eso es lo que contamina al hombre…</a:t>
            </a:r>
            <a:r>
              <a:rPr lang="zh-CN" altLang="en-US" sz="2400" smtClean="0">
                <a:ea typeface="宋体" pitchFamily="2" charset="-122"/>
              </a:rPr>
              <a:t> </a:t>
            </a:r>
            <a:r>
              <a:rPr lang="en-US" altLang="zh-CN" sz="2400" smtClean="0">
                <a:ea typeface="宋体" pitchFamily="2" charset="-122"/>
              </a:rPr>
              <a:t>Porque de dentro, del corazón de los hombres, salen los malos pensamientos, los adulterios, las fornicaciones, los homicidios, los hurtos, las avaricias, las maldades, el engaño, la lascivia, la envidia, la maledicencia, la soberbia, la insensatez. Todas estas maldades de dentro salen, y contaminan al hombre.</a:t>
            </a:r>
            <a:endParaRPr lang="en-GB" altLang="zh-CN" sz="2400" smtClean="0">
              <a:ea typeface="宋体" pitchFamily="2" charset="-122"/>
            </a:endParaRPr>
          </a:p>
          <a:p>
            <a:pPr eaLnBrk="1" hangingPunct="1">
              <a:defRPr/>
            </a:pPr>
            <a:endParaRPr lang="en-GB"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 </a:t>
            </a:r>
          </a:p>
        </p:txBody>
      </p:sp>
      <p:sp>
        <p:nvSpPr>
          <p:cNvPr id="14339" name="Rectangle 3"/>
          <p:cNvSpPr>
            <a:spLocks noGrp="1" noChangeArrowheads="1"/>
          </p:cNvSpPr>
          <p:nvPr>
            <p:ph type="body" idx="1"/>
          </p:nvPr>
        </p:nvSpPr>
        <p:spPr/>
        <p:txBody>
          <a:bodyPr/>
          <a:lstStyle/>
          <a:p>
            <a:pPr eaLnBrk="1" hangingPunct="1">
              <a:defRPr/>
            </a:pPr>
            <a:r>
              <a:rPr lang="en-GB" smtClean="0"/>
              <a:t>Génesis 8:21  Dijo Yahvéh en su corazón: No volveré más a maldecir la tierra por causa del hombre; porque el intento del corazón del hombre es malo desde su juventud”.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idx="1"/>
          </p:nvPr>
        </p:nvSpPr>
        <p:spPr>
          <a:xfrm>
            <a:off x="179388" y="1412875"/>
            <a:ext cx="8964612" cy="4718050"/>
          </a:xfrm>
        </p:spPr>
        <p:txBody>
          <a:bodyPr/>
          <a:lstStyle/>
          <a:p>
            <a:pPr eaLnBrk="1" hangingPunct="1"/>
            <a:r>
              <a:rPr lang="en-GB" smtClean="0"/>
              <a:t>Santiago 1:13-15  Cuando alguno es tentado, no diga que es tentado de parte de Dios, porque Dios no puede ser tentado por el mal, ni él tienta a nadie; sino que cada uno es tentado, cuando de su propia concupiscencia es atraído y seducido. Entonces la concupiscencia, después que ha concebido, da a luz el pecado; y el pecado, siendo consumado, da a luz la muerte. </a:t>
            </a:r>
            <a:endParaRPr lang="ja-JP"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smtClean="0"/>
          </a:p>
        </p:txBody>
      </p:sp>
      <p:sp>
        <p:nvSpPr>
          <p:cNvPr id="16387" name="Rectangle 3"/>
          <p:cNvSpPr>
            <a:spLocks noGrp="1" noChangeArrowheads="1"/>
          </p:cNvSpPr>
          <p:nvPr>
            <p:ph type="body" idx="1"/>
          </p:nvPr>
        </p:nvSpPr>
        <p:spPr>
          <a:xfrm>
            <a:off x="323850" y="1412875"/>
            <a:ext cx="8362950" cy="4718050"/>
          </a:xfrm>
        </p:spPr>
        <p:txBody>
          <a:bodyPr/>
          <a:lstStyle/>
          <a:p>
            <a:pPr eaLnBrk="1" hangingPunct="1"/>
            <a:r>
              <a:rPr lang="en-GB" sz="2400" smtClean="0"/>
              <a:t>Romanos 7:15-18   Pero lo que hago, no lo entiendo; pues no hago lo que quiero, sino lo que aborrezco, eso hago. Y si lo que no quiero, esto hago, apruebo que la ley es buena. De manera que ya no soy yo quien hace aquello, sino el pecado que mora en mí. Y yo sé que en mí, esto es, en mi carne, no mora el bien; porque el querer el bien está en mí, pero no el hacerlo. 	</a:t>
            </a:r>
            <a:endParaRPr lang="en-US" sz="2000" smtClean="0"/>
          </a:p>
          <a:p>
            <a:pPr eaLnBrk="1" hangingPunct="1">
              <a:lnSpc>
                <a:spcPct val="80000"/>
              </a:lnSpc>
            </a:pPr>
            <a:endParaRPr lang="en-GB"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smtClean="0"/>
          </a:p>
        </p:txBody>
      </p:sp>
      <p:sp>
        <p:nvSpPr>
          <p:cNvPr id="3" name="Content Placeholder 2"/>
          <p:cNvSpPr>
            <a:spLocks noGrp="1"/>
          </p:cNvSpPr>
          <p:nvPr>
            <p:ph idx="1"/>
          </p:nvPr>
        </p:nvSpPr>
        <p:spPr>
          <a:xfrm>
            <a:off x="323850" y="1916113"/>
            <a:ext cx="8362950" cy="4214812"/>
          </a:xfrm>
        </p:spPr>
        <p:txBody>
          <a:bodyPr/>
          <a:lstStyle/>
          <a:p>
            <a:pPr eaLnBrk="1" hangingPunct="1">
              <a:defRPr/>
            </a:pPr>
            <a:r>
              <a:rPr lang="en-GB" sz="2400" smtClean="0"/>
              <a:t>Romanos 7:19-23  Porque no hago el bien que quiero, sino el mal que no quiero, eso hago. Y si hago lo que no quiero, ya no lo hago yo, sino el pecado que mora en mí. Así que, queriendo yo hacer el bien, hallo esta ley: que el mal está en mí. Porque según el hombre interior, me deleito en la ley de Dios; pero veo otra ley en mis miembros, que se rebela contra la ley de mi mente, y que me lleva cautivo a la ley del pecado que está en mis miembros.</a:t>
            </a:r>
            <a:endParaRPr lang="ja-JP" altLang="en-US" sz="2400" smtClean="0">
              <a:ea typeface="ＭＳ Ｐゴシック" pitchFamily="34" charset="-128"/>
            </a:endParaRPr>
          </a:p>
          <a:p>
            <a:pPr eaLnBrk="1" hangingPunct="1">
              <a:defRPr/>
            </a:pPr>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type="body" idx="1"/>
          </p:nvPr>
        </p:nvSpPr>
        <p:spPr>
          <a:xfrm>
            <a:off x="250825" y="1484313"/>
            <a:ext cx="8435975" cy="4646612"/>
          </a:xfrm>
        </p:spPr>
        <p:txBody>
          <a:bodyPr/>
          <a:lstStyle/>
          <a:p>
            <a:pPr eaLnBrk="1" hangingPunct="1">
              <a:defRPr/>
            </a:pPr>
            <a:r>
              <a:rPr lang="en-US" sz="2800" smtClean="0"/>
              <a:t>Jeremías 17:9  Engañoso es el corazón más que todas las cosas, y perverso; ¿quién lo conocerá?</a:t>
            </a:r>
          </a:p>
          <a:p>
            <a:pPr eaLnBrk="1" hangingPunct="1">
              <a:defRPr/>
            </a:pPr>
            <a:r>
              <a:rPr lang="en-US" sz="2800" smtClean="0"/>
              <a:t>Jer. 18:12  Y dijeron: Es en vano; porque en pos de nuestros ídolos iremos, y haremos cada uno el pensamiento de nuestro malvado corazón.</a:t>
            </a:r>
          </a:p>
          <a:p>
            <a:pPr eaLnBrk="1" hangingPunct="1">
              <a:defRPr/>
            </a:pPr>
            <a:r>
              <a:rPr lang="en-GB" sz="2800" smtClean="0"/>
              <a:t>Ef. 4:18 Teniendo el entendimiento entenebrecido, ajenos de la vida de Dios por la ignorancia que en ellos hay, por la dureza de su corazón.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eaLnBrk="1" hangingPunct="1">
              <a:defRPr/>
            </a:pPr>
            <a:r>
              <a:rPr lang="en-GB" b="1" smtClean="0"/>
              <a:t>Salmos 119:11</a:t>
            </a:r>
            <a:r>
              <a:rPr lang="en-GB" smtClean="0"/>
              <a:t>  En mi corazón he guardado tus dichos, para no pecar contra ti.   </a:t>
            </a:r>
            <a:endParaRPr lang="ja-JP" altLang="en-US" smtClean="0">
              <a:ea typeface="ＭＳ Ｐゴシック" pitchFamily="34" charset="-128"/>
            </a:endParaRPr>
          </a:p>
          <a:p>
            <a:pPr eaLnBrk="1" hangingPunct="1">
              <a:defRPr/>
            </a:pPr>
            <a:endParaRPr lang="en-US"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3732213"/>
          </a:xfrm>
        </p:spPr>
        <p:txBody>
          <a:bodyPr>
            <a:normAutofit/>
          </a:bodyPr>
          <a:lstStyle/>
          <a:p>
            <a:pPr>
              <a:defRPr/>
            </a:pPr>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2646362"/>
          </a:xfrm>
        </p:spPr>
        <p:txBody>
          <a:bodyPr/>
          <a:lstStyle/>
          <a:p>
            <a:pPr eaLnBrk="1" hangingPunct="1">
              <a:defRPr/>
            </a:pPr>
            <a:r>
              <a:rPr lang="en-GB" sz="4000" smtClean="0"/>
              <a:t>La palabra “Satanás” en la Biblia</a:t>
            </a:r>
            <a:br>
              <a:rPr lang="en-GB" sz="4000" smtClean="0"/>
            </a:br>
            <a:r>
              <a:rPr lang="en-GB" sz="4000" smtClean="0"/>
              <a:t/>
            </a:r>
            <a:br>
              <a:rPr lang="en-GB" sz="4000" smtClean="0"/>
            </a:br>
            <a:endParaRPr lang="en-GB" sz="4000" smtClean="0"/>
          </a:p>
        </p:txBody>
      </p:sp>
      <p:sp>
        <p:nvSpPr>
          <p:cNvPr id="31747"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p:txBody>
          <a:bodyPr/>
          <a:lstStyle/>
          <a:p>
            <a:pPr eaLnBrk="1" hangingPunct="1">
              <a:defRPr/>
            </a:pPr>
            <a:r>
              <a:rPr lang="en-GB" smtClean="0"/>
              <a:t>1 Reyes 11:14  Yahvéh suscitó un </a:t>
            </a:r>
            <a:r>
              <a:rPr lang="en-GB" smtClean="0">
                <a:solidFill>
                  <a:srgbClr val="00B050"/>
                </a:solidFill>
              </a:rPr>
              <a:t>adversario </a:t>
            </a:r>
            <a:r>
              <a:rPr lang="en-GB" smtClean="0"/>
              <a:t>a Salomón: Hadad edomita.</a:t>
            </a:r>
          </a:p>
          <a:p>
            <a:pPr eaLnBrk="1" hangingPunct="1">
              <a:buFont typeface="Wingdings" pitchFamily="2" charset="2"/>
              <a:buNone/>
              <a:defRPr/>
            </a:pPr>
            <a:r>
              <a:rPr lang="en-US" smtClean="0"/>
              <a:t> 1 Reyes 11:</a:t>
            </a:r>
            <a:r>
              <a:rPr lang="en-GB" smtClean="0"/>
              <a:t>23 Dios también levantó por </a:t>
            </a:r>
            <a:r>
              <a:rPr lang="en-GB" smtClean="0">
                <a:solidFill>
                  <a:srgbClr val="00B050"/>
                </a:solidFill>
              </a:rPr>
              <a:t>adversario</a:t>
            </a:r>
            <a:r>
              <a:rPr lang="en-GB" smtClean="0"/>
              <a:t> contra Salomón a Rezón hijo de  Eliada.  </a:t>
            </a:r>
            <a:endParaRPr lang="ja-JP" altLang="en-US" smtClean="0">
              <a:ea typeface="ＭＳ Ｐゴシック" pitchFamily="34" charset="-128"/>
            </a:endParaRPr>
          </a:p>
          <a:p>
            <a:pPr eaLnBrk="1" hangingPunct="1">
              <a:buFont typeface="Wingdings" pitchFamily="2" charset="2"/>
              <a:buNone/>
              <a:defRPr/>
            </a:pPr>
            <a:endParaRPr lang="ru-RU"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a:xfrm>
            <a:off x="179388" y="1484313"/>
            <a:ext cx="8507412" cy="4646612"/>
          </a:xfrm>
        </p:spPr>
        <p:txBody>
          <a:bodyPr/>
          <a:lstStyle/>
          <a:p>
            <a:pPr eaLnBrk="1" hangingPunct="1">
              <a:defRPr/>
            </a:pPr>
            <a:r>
              <a:rPr lang="en-GB" b="1" smtClean="0"/>
              <a:t>2 Samuel 24:1</a:t>
            </a:r>
            <a:r>
              <a:rPr lang="en-GB" smtClean="0"/>
              <a:t>  Volvió a encenderse la ira de Yahvéh contra Israel, e incitó a David contra ellos a que dijese: Ve, haz un censo de Israel y de Judá”.</a:t>
            </a:r>
            <a:endParaRPr lang="en-GB" altLang="zh-CN" smtClean="0">
              <a:ea typeface="宋体" pitchFamily="2" charset="-122"/>
            </a:endParaRPr>
          </a:p>
          <a:p>
            <a:pPr eaLnBrk="1" hangingPunct="1">
              <a:defRPr/>
            </a:pPr>
            <a:endParaRPr lang="en-GB" smtClean="0"/>
          </a:p>
          <a:p>
            <a:pPr eaLnBrk="1" hangingPunct="1">
              <a:defRPr/>
            </a:pPr>
            <a:r>
              <a:rPr lang="en-GB" b="1" smtClean="0"/>
              <a:t>1 Crónicas 21:1</a:t>
            </a:r>
            <a:r>
              <a:rPr lang="en-GB" smtClean="0"/>
              <a:t>  Pero Satanás se levantó contra Israel, e incitó a David a que hiciese censo de Israel.</a:t>
            </a:r>
          </a:p>
          <a:p>
            <a:pPr eaLnBrk="1" hangingPunct="1">
              <a:defRPr/>
            </a:pPr>
            <a:endParaRPr lang="en-GB"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a:xfrm>
            <a:off x="179388" y="1341438"/>
            <a:ext cx="8964612" cy="4789487"/>
          </a:xfrm>
        </p:spPr>
        <p:txBody>
          <a:bodyPr/>
          <a:lstStyle/>
          <a:p>
            <a:pPr eaLnBrk="1" hangingPunct="1">
              <a:defRPr/>
            </a:pPr>
            <a:r>
              <a:rPr lang="en-GB" sz="2800" smtClean="0"/>
              <a:t>Mateo 16:21-23 21  Desde entonces comenzó Jesús a declarar a sus discípulos que le era necesario ir a Jerusalén y padecer mucho de los ancianos, de los principales sacerdotes y de los escribas; y ser muerto, y resucitar al tercer día. Entonces Pedro, tomándolo aparte, comenzó a reconvenirle, diciendo: Señor, ten compasión de ti; en ninguna manera esto te acontezca. Pero él, volviéndose, dijo a Pedro: ¡Quítate de delante de mí, Satanás! Me eres tropiezo, porque no pones la mira en las cosas de Dios, sino en las de los hombres.   </a:t>
            </a:r>
            <a:endParaRPr lang="en-US" sz="2800" smtClean="0"/>
          </a:p>
          <a:p>
            <a:pPr eaLnBrk="1" hangingPunct="1">
              <a:lnSpc>
                <a:spcPct val="90000"/>
              </a:lnSpc>
              <a:defRPr/>
            </a:pPr>
            <a:endParaRPr lang="en-GB"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smtClean="0"/>
              <a:t>La palabra “Diablo” en la Biblia</a:t>
            </a:r>
            <a:br>
              <a:rPr lang="en-GB" smtClean="0"/>
            </a:br>
            <a:endParaRPr lang="en-GB" smtClean="0"/>
          </a:p>
        </p:txBody>
      </p:sp>
      <p:sp>
        <p:nvSpPr>
          <p:cNvPr id="3072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type="body" idx="1"/>
          </p:nvPr>
        </p:nvSpPr>
        <p:spPr>
          <a:xfrm>
            <a:off x="0" y="1341438"/>
            <a:ext cx="8964613" cy="4600575"/>
          </a:xfrm>
        </p:spPr>
        <p:txBody>
          <a:bodyPr/>
          <a:lstStyle/>
          <a:p>
            <a:pPr eaLnBrk="1" hangingPunct="1"/>
            <a:r>
              <a:rPr lang="en-GB" sz="2800" smtClean="0"/>
              <a:t>Juan 6:70,71  Jesús les respondió: ¿No os he escogido yo a vosotros los doce, y uno de vosotros es diablo? Hablaba de Judas Iscariote, hijo de Simón; porque éste era el que le iba a entregar, y era uno de los doce.</a:t>
            </a:r>
            <a:endParaRPr lang="en-US" sz="2800" smtClean="0"/>
          </a:p>
          <a:p>
            <a:pPr eaLnBrk="1" hangingPunct="1">
              <a:lnSpc>
                <a:spcPct val="90000"/>
              </a:lnSpc>
            </a:pPr>
            <a:r>
              <a:rPr lang="en-GB" sz="2800" smtClean="0"/>
              <a:t>1Tim.3:11  Las mujeres asimismo sean honestas, no  </a:t>
            </a:r>
            <a:r>
              <a:rPr lang="en-GB" sz="2800" smtClean="0">
                <a:solidFill>
                  <a:srgbClr val="00B050"/>
                </a:solidFill>
              </a:rPr>
              <a:t>calumniadoras</a:t>
            </a:r>
            <a:r>
              <a:rPr lang="en-GB" sz="2800" smtClean="0"/>
              <a:t>, sino sobrias, fieles en todo.</a:t>
            </a:r>
            <a:endParaRPr lang="en-US" sz="2800" smtClean="0"/>
          </a:p>
          <a:p>
            <a:pPr eaLnBrk="1" hangingPunct="1">
              <a:lnSpc>
                <a:spcPct val="90000"/>
              </a:lnSpc>
            </a:pPr>
            <a:r>
              <a:rPr lang="en-US" sz="2800" smtClean="0"/>
              <a:t>Tito 2:3 </a:t>
            </a:r>
            <a:r>
              <a:rPr lang="en-GB" sz="2800" smtClean="0"/>
              <a:t> Las ancianas asimismo sean reverentes en su porte; no </a:t>
            </a:r>
            <a:r>
              <a:rPr lang="en-GB" sz="2800" smtClean="0">
                <a:solidFill>
                  <a:srgbClr val="00B050"/>
                </a:solidFill>
              </a:rPr>
              <a:t>calumniadoras.</a:t>
            </a:r>
            <a:endParaRPr lang="en-US" sz="2800" smtClean="0"/>
          </a:p>
          <a:p>
            <a:pPr eaLnBrk="1" hangingPunct="1">
              <a:lnSpc>
                <a:spcPct val="90000"/>
              </a:lnSpc>
            </a:pPr>
            <a:endParaRPr lang="en-GB"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mtClean="0"/>
              <a:t>El Diablo y el Pecado</a:t>
            </a:r>
          </a:p>
        </p:txBody>
      </p:sp>
      <p:pic>
        <p:nvPicPr>
          <p:cNvPr id="65538" name="Content Placeholder 3" descr="satan_search.jpg"/>
          <p:cNvPicPr>
            <a:picLocks noGrp="1" noChangeAspect="1"/>
          </p:cNvPicPr>
          <p:nvPr>
            <p:ph idx="1"/>
          </p:nvPr>
        </p:nvPicPr>
        <p:blipFill>
          <a:blip r:embed="rId3"/>
          <a:srcRect/>
          <a:stretch>
            <a:fillRect/>
          </a:stretch>
        </p:blipFill>
        <p:spPr>
          <a:xfrm>
            <a:off x="2700338" y="1738313"/>
            <a:ext cx="3319462" cy="487838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a:xfrm>
            <a:off x="395288" y="1412875"/>
            <a:ext cx="8291512" cy="4718050"/>
          </a:xfrm>
        </p:spPr>
        <p:txBody>
          <a:bodyPr/>
          <a:lstStyle/>
          <a:p>
            <a:pPr eaLnBrk="1" hangingPunct="1">
              <a:defRPr/>
            </a:pPr>
            <a:r>
              <a:rPr lang="en-GB" smtClean="0"/>
              <a:t>Heb. 2:14,15  Así que, por cuanto los hijos participaron de carne y sangre, él también participó de lo mismo, para destruir por medio de la muerte al que tenía el imperio de la muerte, esto es, al diablo, y librar a todos los que por el temor de la muerte estaban durante toda la vida sujetos a servidumbre. 	</a:t>
            </a:r>
            <a:r>
              <a:rPr lang="ja-JP" altLang="en-US" smtClean="0">
                <a:ea typeface="ＭＳ Ｐゴシック" pitchFamily="34" charset="-128"/>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smtClean="0"/>
          </a:p>
        </p:txBody>
      </p:sp>
      <p:sp>
        <p:nvSpPr>
          <p:cNvPr id="33795" name="Rectangle 3"/>
          <p:cNvSpPr>
            <a:spLocks noGrp="1" noChangeArrowheads="1"/>
          </p:cNvSpPr>
          <p:nvPr>
            <p:ph type="body" idx="1"/>
          </p:nvPr>
        </p:nvSpPr>
        <p:spPr/>
        <p:txBody>
          <a:bodyPr/>
          <a:lstStyle/>
          <a:p>
            <a:pPr eaLnBrk="1" hangingPunct="1">
              <a:defRPr/>
            </a:pPr>
            <a:r>
              <a:rPr lang="en-GB" smtClean="0"/>
              <a:t>Heb. 2:14 El que tiene el poder de la muerte, esto es, el diablo</a:t>
            </a:r>
            <a:endParaRPr lang="en-GB" altLang="zh-CN" smtClean="0">
              <a:ea typeface="宋体" pitchFamily="2" charset="-122"/>
            </a:endParaRPr>
          </a:p>
          <a:p>
            <a:pPr eaLnBrk="1" hangingPunct="1">
              <a:defRPr/>
            </a:pPr>
            <a:r>
              <a:rPr lang="en-GB" smtClean="0"/>
              <a:t>Sant. 1:15 El </a:t>
            </a:r>
            <a:r>
              <a:rPr lang="en-GB" smtClean="0">
                <a:solidFill>
                  <a:srgbClr val="00B050"/>
                </a:solidFill>
              </a:rPr>
              <a:t>pecado</a:t>
            </a:r>
            <a:r>
              <a:rPr lang="en-GB" smtClean="0">
                <a:solidFill>
                  <a:srgbClr val="000804"/>
                </a:solidFill>
                <a:effectLst>
                  <a:outerShdw blurRad="38100" dist="38100" dir="2700000" algn="tl">
                    <a:srgbClr val="FFFFFF"/>
                  </a:outerShdw>
                </a:effectLst>
              </a:rPr>
              <a:t>, </a:t>
            </a:r>
            <a:r>
              <a:rPr lang="en-GB" smtClean="0"/>
              <a:t>siendo consumado, da a luz la muerte.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p>
        </p:txBody>
      </p:sp>
      <p:sp>
        <p:nvSpPr>
          <p:cNvPr id="32771" name="Rectangle 3"/>
          <p:cNvSpPr>
            <a:spLocks noGrp="1" noChangeArrowheads="1"/>
          </p:cNvSpPr>
          <p:nvPr>
            <p:ph type="body" idx="1"/>
          </p:nvPr>
        </p:nvSpPr>
        <p:spPr>
          <a:xfrm>
            <a:off x="179388" y="1557338"/>
            <a:ext cx="8507412" cy="4573587"/>
          </a:xfrm>
        </p:spPr>
        <p:txBody>
          <a:bodyPr/>
          <a:lstStyle/>
          <a:p>
            <a:pPr eaLnBrk="1" hangingPunct="1">
              <a:defRPr/>
            </a:pPr>
            <a:r>
              <a:rPr lang="en-GB" i="1" smtClean="0"/>
              <a:t>Hebreos 2:14 </a:t>
            </a:r>
            <a:r>
              <a:rPr lang="en-GB" smtClean="0"/>
              <a:t> Así que, por cuanto los hijos participaron de </a:t>
            </a:r>
            <a:r>
              <a:rPr lang="en-GB" smtClean="0">
                <a:solidFill>
                  <a:srgbClr val="0070C0"/>
                </a:solidFill>
              </a:rPr>
              <a:t>carne y sangre</a:t>
            </a:r>
            <a:r>
              <a:rPr lang="en-GB" smtClean="0"/>
              <a:t>, él  </a:t>
            </a:r>
            <a:r>
              <a:rPr lang="en-GB" smtClean="0">
                <a:solidFill>
                  <a:srgbClr val="0070C0"/>
                </a:solidFill>
              </a:rPr>
              <a:t>también participó de lo mismo</a:t>
            </a:r>
            <a:r>
              <a:rPr lang="en-GB" smtClean="0"/>
              <a:t>, para </a:t>
            </a:r>
            <a:r>
              <a:rPr lang="en-GB" smtClean="0">
                <a:solidFill>
                  <a:srgbClr val="CC3300"/>
                </a:solidFill>
              </a:rPr>
              <a:t>destruir</a:t>
            </a:r>
            <a:r>
              <a:rPr lang="en-GB" smtClean="0"/>
              <a:t> por medio de la muerte al que tenía el imperio de la muerte, esto es, al </a:t>
            </a:r>
            <a:r>
              <a:rPr lang="en-GB" smtClean="0">
                <a:solidFill>
                  <a:srgbClr val="00B050"/>
                </a:solidFill>
              </a:rPr>
              <a:t>diablo</a:t>
            </a:r>
            <a:endParaRPr lang="en-GB" smtClean="0"/>
          </a:p>
          <a:p>
            <a:pPr eaLnBrk="1" hangingPunct="1">
              <a:defRPr/>
            </a:pPr>
            <a:r>
              <a:rPr lang="en-GB" smtClean="0"/>
              <a:t>Romanos 8:3: Enviando a su Hijo </a:t>
            </a:r>
            <a:r>
              <a:rPr lang="en-GB" smtClean="0">
                <a:solidFill>
                  <a:srgbClr val="0070C0"/>
                </a:solidFill>
              </a:rPr>
              <a:t>en semejanza de carne de pecado </a:t>
            </a:r>
            <a:r>
              <a:rPr lang="en-GB" smtClean="0"/>
              <a:t>y a causa del </a:t>
            </a:r>
            <a:r>
              <a:rPr lang="en-GB" smtClean="0">
                <a:solidFill>
                  <a:srgbClr val="00B050"/>
                </a:solidFill>
              </a:rPr>
              <a:t>pecado</a:t>
            </a:r>
            <a:r>
              <a:rPr lang="en-GB" smtClean="0"/>
              <a:t>, </a:t>
            </a:r>
            <a:r>
              <a:rPr lang="en-GB" smtClean="0">
                <a:solidFill>
                  <a:srgbClr val="FF0000"/>
                </a:solidFill>
              </a:rPr>
              <a:t>condenó al </a:t>
            </a:r>
            <a:r>
              <a:rPr lang="en-GB" smtClean="0">
                <a:solidFill>
                  <a:srgbClr val="00B050"/>
                </a:solidFill>
              </a:rPr>
              <a:t>pecado</a:t>
            </a:r>
            <a:r>
              <a:rPr lang="en-GB" smtClean="0"/>
              <a:t> en la carne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000" smtClean="0"/>
              <a:t>6.1  Dios y el Mal</a:t>
            </a:r>
            <a:br>
              <a:rPr lang="en-GB" sz="4000" smtClean="0"/>
            </a:br>
            <a:endParaRPr lang="en-GB" sz="4000" smtClean="0"/>
          </a:p>
        </p:txBody>
      </p:sp>
      <p:sp>
        <p:nvSpPr>
          <p:cNvPr id="3" name="Content Placeholder 2"/>
          <p:cNvSpPr>
            <a:spLocks noGrp="1"/>
          </p:cNvSpPr>
          <p:nvPr>
            <p:ph idx="1"/>
          </p:nvPr>
        </p:nvSpPr>
        <p:spPr/>
        <p:txBody>
          <a:bodyPr/>
          <a:lstStyle/>
          <a:p>
            <a:pP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eaLnBrk="1" hangingPunct="1">
              <a:defRPr/>
            </a:pPr>
            <a:r>
              <a:rPr lang="en-GB" smtClean="0"/>
              <a:t>Hebreos 2:14 el que tiene el poder de la muerte, esto es, </a:t>
            </a:r>
            <a:r>
              <a:rPr lang="en-GB" smtClean="0">
                <a:solidFill>
                  <a:srgbClr val="0070C0"/>
                </a:solidFill>
              </a:rPr>
              <a:t>el diablo</a:t>
            </a:r>
            <a:endParaRPr lang="en-GB" smtClean="0"/>
          </a:p>
          <a:p>
            <a:pPr eaLnBrk="1" hangingPunct="1">
              <a:defRPr/>
            </a:pPr>
            <a:r>
              <a:rPr lang="en-GB" smtClean="0"/>
              <a:t>Romanos 6:23 la paga del </a:t>
            </a:r>
            <a:r>
              <a:rPr lang="en-GB" smtClean="0">
                <a:solidFill>
                  <a:srgbClr val="0070C0"/>
                </a:solidFill>
              </a:rPr>
              <a:t>pecado</a:t>
            </a:r>
            <a:r>
              <a:rPr lang="en-GB" smtClean="0"/>
              <a:t> es muerte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type="body" idx="1"/>
          </p:nvPr>
        </p:nvSpPr>
        <p:spPr>
          <a:xfrm>
            <a:off x="323850" y="1412875"/>
            <a:ext cx="8820150" cy="4718050"/>
          </a:xfrm>
        </p:spPr>
        <p:txBody>
          <a:bodyPr/>
          <a:lstStyle/>
          <a:p>
            <a:pPr eaLnBrk="1" hangingPunct="1">
              <a:defRPr/>
            </a:pPr>
            <a:r>
              <a:rPr lang="en-GB" smtClean="0"/>
              <a:t>Hebreos 9:26; 2:14</a:t>
            </a:r>
          </a:p>
          <a:p>
            <a:pPr eaLnBrk="1" hangingPunct="1">
              <a:defRPr/>
            </a:pPr>
            <a:r>
              <a:rPr lang="en-GB" smtClean="0"/>
              <a:t>En la consumación de los siglos, se presentó una vez para siempre por el sacrificio de sí mismo </a:t>
            </a:r>
            <a:r>
              <a:rPr lang="en-GB" smtClean="0">
                <a:solidFill>
                  <a:srgbClr val="0070C0"/>
                </a:solidFill>
              </a:rPr>
              <a:t>para quitar de en medio el pecado</a:t>
            </a:r>
            <a:r>
              <a:rPr lang="en-GB" smtClean="0"/>
              <a:t>.</a:t>
            </a:r>
            <a:endParaRPr lang="en-GB" altLang="zh-CN" smtClean="0">
              <a:ea typeface="宋体" pitchFamily="2" charset="-122"/>
            </a:endParaRPr>
          </a:p>
          <a:p>
            <a:pPr eaLnBrk="1" hangingPunct="1">
              <a:defRPr/>
            </a:pPr>
            <a:r>
              <a:rPr lang="en-GB" smtClean="0"/>
              <a:t>14  ...</a:t>
            </a:r>
            <a:r>
              <a:rPr lang="en-GB" smtClean="0">
                <a:solidFill>
                  <a:srgbClr val="3366CC"/>
                </a:solidFill>
              </a:rPr>
              <a:t>para destruir</a:t>
            </a:r>
            <a:r>
              <a:rPr lang="en-GB" smtClean="0"/>
              <a:t> por medio de la muerte al que tenía el imperio de la muerte, esto es, </a:t>
            </a:r>
            <a:r>
              <a:rPr lang="en-GB" smtClean="0">
                <a:solidFill>
                  <a:srgbClr val="0070C0"/>
                </a:solidFill>
              </a:rPr>
              <a:t>al diablo</a:t>
            </a:r>
            <a:endParaRPr lang="en-GB" smtClean="0"/>
          </a:p>
          <a:p>
            <a:pPr eaLnBrk="1" hangingPunct="1">
              <a:defRPr/>
            </a:pPr>
            <a:endParaRPr lang="en-GB"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eaLnBrk="1" hangingPunct="1">
              <a:lnSpc>
                <a:spcPct val="80000"/>
              </a:lnSpc>
              <a:defRPr/>
            </a:pPr>
            <a:r>
              <a:rPr lang="en-GB" sz="2800" smtClean="0"/>
              <a:t>1 Juan 3:5,8   Y sabéis que </a:t>
            </a:r>
            <a:r>
              <a:rPr lang="en-GB" sz="2800" smtClean="0">
                <a:solidFill>
                  <a:srgbClr val="00B050"/>
                </a:solidFill>
              </a:rPr>
              <a:t>él apareció </a:t>
            </a:r>
            <a:r>
              <a:rPr lang="en-GB" sz="2800" smtClean="0"/>
              <a:t>para </a:t>
            </a:r>
            <a:r>
              <a:rPr lang="en-GB" sz="2800" smtClean="0">
                <a:solidFill>
                  <a:srgbClr val="FF0000"/>
                </a:solidFill>
              </a:rPr>
              <a:t>quitar </a:t>
            </a:r>
            <a:r>
              <a:rPr lang="en-GB" sz="2800" smtClean="0"/>
              <a:t>nuestros </a:t>
            </a:r>
            <a:r>
              <a:rPr lang="en-GB" sz="2800" smtClean="0">
                <a:solidFill>
                  <a:srgbClr val="0070C0"/>
                </a:solidFill>
              </a:rPr>
              <a:t>pecados</a:t>
            </a:r>
            <a:r>
              <a:rPr lang="en-GB" sz="2800" smtClean="0"/>
              <a:t>, y no hay pecado en él.</a:t>
            </a:r>
            <a:endParaRPr lang="en-GB" altLang="zh-CN" sz="2800" smtClean="0">
              <a:ea typeface="宋体" pitchFamily="2" charset="-122"/>
            </a:endParaRPr>
          </a:p>
          <a:p>
            <a:pPr eaLnBrk="1" hangingPunct="1">
              <a:lnSpc>
                <a:spcPct val="80000"/>
              </a:lnSpc>
              <a:defRPr/>
            </a:pPr>
            <a:endParaRPr lang="en-GB" sz="2800" smtClean="0"/>
          </a:p>
          <a:p>
            <a:pPr eaLnBrk="1" hangingPunct="1">
              <a:lnSpc>
                <a:spcPct val="80000"/>
              </a:lnSpc>
              <a:defRPr/>
            </a:pPr>
            <a:r>
              <a:rPr lang="en-GB" sz="2800" smtClean="0"/>
              <a:t>La razón de que haya </a:t>
            </a:r>
            <a:r>
              <a:rPr lang="en-GB" sz="2800" smtClean="0">
                <a:solidFill>
                  <a:srgbClr val="008000"/>
                </a:solidFill>
              </a:rPr>
              <a:t>aparecido </a:t>
            </a:r>
            <a:r>
              <a:rPr lang="en-GB" sz="2800" smtClean="0"/>
              <a:t>el Hijo de Dios fue para </a:t>
            </a:r>
            <a:r>
              <a:rPr lang="en-GB" sz="2800" smtClean="0">
                <a:solidFill>
                  <a:srgbClr val="FF0000"/>
                </a:solidFill>
              </a:rPr>
              <a:t>deshacer</a:t>
            </a:r>
            <a:r>
              <a:rPr lang="en-GB" sz="2800" smtClean="0"/>
              <a:t> las </a:t>
            </a:r>
            <a:r>
              <a:rPr lang="en-GB" sz="2800" smtClean="0">
                <a:solidFill>
                  <a:srgbClr val="0070C0"/>
                </a:solidFill>
              </a:rPr>
              <a:t>obras del diablo</a:t>
            </a:r>
            <a:r>
              <a:rPr lang="en-GB" sz="2800" smtClean="0"/>
              <a:t>.</a:t>
            </a:r>
          </a:p>
          <a:p>
            <a:pPr eaLnBrk="1" hangingPunct="1">
              <a:lnSpc>
                <a:spcPct val="80000"/>
              </a:lnSpc>
              <a:defRPr/>
            </a:pPr>
            <a:endParaRPr lang="en-GB"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92150"/>
            <a:ext cx="7773988" cy="1584325"/>
          </a:xfrm>
        </p:spPr>
        <p:txBody>
          <a:bodyPr/>
          <a:lstStyle/>
          <a:p>
            <a:pPr eaLnBrk="1" hangingPunct="1">
              <a:defRPr/>
            </a:pPr>
            <a:endParaRPr lang="en-US" sz="4800" smtClean="0"/>
          </a:p>
        </p:txBody>
      </p:sp>
      <p:sp>
        <p:nvSpPr>
          <p:cNvPr id="2051" name="Rectangle 3"/>
          <p:cNvSpPr>
            <a:spLocks noGrp="1" noChangeArrowheads="1"/>
          </p:cNvSpPr>
          <p:nvPr>
            <p:ph type="subTitle" idx="1"/>
          </p:nvPr>
        </p:nvSpPr>
        <p:spPr>
          <a:xfrm>
            <a:off x="468313" y="2679700"/>
            <a:ext cx="8280400" cy="4178300"/>
          </a:xfrm>
        </p:spPr>
        <p:txBody>
          <a:bodyPr/>
          <a:lstStyle/>
          <a:p>
            <a:pPr eaLnBrk="1" hangingPunct="1">
              <a:defRPr/>
            </a:pPr>
            <a:r>
              <a:rPr lang="en-GB" b="1" smtClean="0"/>
              <a:t>Génesis 3:1</a:t>
            </a:r>
            <a:r>
              <a:rPr lang="en-GB" smtClean="0"/>
              <a:t>  Pero la serpiente era astuta, más que todos los animales del campo que Yahvéh Dios había hecho; la cual dijo a la mujer: ¿Con que Dios os ha dicho: No comáis de todo árbol del huerto?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smtClean="0"/>
          </a:p>
        </p:txBody>
      </p:sp>
      <p:pic>
        <p:nvPicPr>
          <p:cNvPr id="81923" name="Picture 4" descr="satan_snake_1"/>
          <p:cNvPicPr>
            <a:picLocks noChangeAspect="1" noChangeArrowheads="1"/>
          </p:cNvPicPr>
          <p:nvPr/>
        </p:nvPicPr>
        <p:blipFill>
          <a:blip r:embed="rId3"/>
          <a:srcRect/>
          <a:stretch>
            <a:fillRect/>
          </a:stretch>
        </p:blipFill>
        <p:spPr bwMode="auto">
          <a:xfrm>
            <a:off x="1584325" y="0"/>
            <a:ext cx="5972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2531" name="Rectangle 3"/>
          <p:cNvSpPr>
            <a:spLocks noGrp="1" noChangeArrowheads="1"/>
          </p:cNvSpPr>
          <p:nvPr>
            <p:ph type="body" idx="1"/>
          </p:nvPr>
        </p:nvSpPr>
        <p:spPr/>
        <p:txBody>
          <a:bodyPr/>
          <a:lstStyle/>
          <a:p>
            <a:pPr eaLnBrk="1" hangingPunct="1">
              <a:defRPr/>
            </a:pPr>
            <a:endParaRPr lang="en-US" smtClean="0"/>
          </a:p>
        </p:txBody>
      </p:sp>
      <p:pic>
        <p:nvPicPr>
          <p:cNvPr id="83971" name="Picture 4" descr="satan_snake_2"/>
          <p:cNvPicPr>
            <a:picLocks noChangeAspect="1" noChangeArrowheads="1"/>
          </p:cNvPicPr>
          <p:nvPr/>
        </p:nvPicPr>
        <p:blipFill>
          <a:blip r:embed="rId3"/>
          <a:srcRect/>
          <a:stretch>
            <a:fillRect/>
          </a:stretch>
        </p:blipFill>
        <p:spPr bwMode="auto">
          <a:xfrm>
            <a:off x="1719263" y="0"/>
            <a:ext cx="5235575" cy="753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endParaRPr lang="en-US" smtClean="0"/>
          </a:p>
        </p:txBody>
      </p:sp>
      <p:sp>
        <p:nvSpPr>
          <p:cNvPr id="23555" name="Rectangle 3"/>
          <p:cNvSpPr>
            <a:spLocks noGrp="1" noChangeArrowheads="1"/>
          </p:cNvSpPr>
          <p:nvPr>
            <p:ph type="body" idx="1"/>
          </p:nvPr>
        </p:nvSpPr>
        <p:spPr/>
        <p:txBody>
          <a:bodyPr/>
          <a:lstStyle/>
          <a:p>
            <a:pPr eaLnBrk="1" hangingPunct="1">
              <a:defRPr/>
            </a:pPr>
            <a:endParaRPr lang="en-US" smtClean="0"/>
          </a:p>
        </p:txBody>
      </p:sp>
      <p:pic>
        <p:nvPicPr>
          <p:cNvPr id="86019" name="Picture 4" descr="satan_snake3"/>
          <p:cNvPicPr>
            <a:picLocks noChangeAspect="1" noChangeArrowheads="1"/>
          </p:cNvPicPr>
          <p:nvPr/>
        </p:nvPicPr>
        <p:blipFill>
          <a:blip r:embed="rId3"/>
          <a:srcRect/>
          <a:stretch>
            <a:fillRect/>
          </a:stretch>
        </p:blipFill>
        <p:spPr bwMode="auto">
          <a:xfrm>
            <a:off x="1852613" y="0"/>
            <a:ext cx="5159375" cy="724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en-US" smtClean="0"/>
          </a:p>
        </p:txBody>
      </p:sp>
      <p:sp>
        <p:nvSpPr>
          <p:cNvPr id="53251" name="Rectangle 3"/>
          <p:cNvSpPr>
            <a:spLocks noGrp="1" noChangeArrowheads="1"/>
          </p:cNvSpPr>
          <p:nvPr>
            <p:ph type="body" idx="1"/>
          </p:nvPr>
        </p:nvSpPr>
        <p:spPr/>
        <p:txBody>
          <a:bodyPr/>
          <a:lstStyle/>
          <a:p>
            <a:pPr eaLnBrk="1" hangingPunct="1">
              <a:defRPr/>
            </a:pPr>
            <a:endParaRPr lang="en-US" smtClean="0"/>
          </a:p>
        </p:txBody>
      </p:sp>
      <p:pic>
        <p:nvPicPr>
          <p:cNvPr id="88067" name="Picture 4" descr="satan_in_fire"/>
          <p:cNvPicPr>
            <a:picLocks noChangeAspect="1" noChangeArrowheads="1"/>
          </p:cNvPicPr>
          <p:nvPr/>
        </p:nvPicPr>
        <p:blipFill>
          <a:blip r:embed="rId3"/>
          <a:srcRect/>
          <a:stretch>
            <a:fillRect/>
          </a:stretch>
        </p:blipFill>
        <p:spPr bwMode="auto">
          <a:xfrm>
            <a:off x="1916113" y="-171450"/>
            <a:ext cx="5186362"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en-US" smtClean="0"/>
          </a:p>
        </p:txBody>
      </p:sp>
      <p:sp>
        <p:nvSpPr>
          <p:cNvPr id="54275" name="Rectangle 3"/>
          <p:cNvSpPr>
            <a:spLocks noGrp="1" noChangeArrowheads="1"/>
          </p:cNvSpPr>
          <p:nvPr>
            <p:ph type="body" idx="1"/>
          </p:nvPr>
        </p:nvSpPr>
        <p:spPr/>
        <p:txBody>
          <a:bodyPr/>
          <a:lstStyle/>
          <a:p>
            <a:pPr eaLnBrk="1" hangingPunct="1">
              <a:defRPr/>
            </a:pPr>
            <a:endParaRPr lang="en-US" smtClean="0"/>
          </a:p>
        </p:txBody>
      </p:sp>
      <p:pic>
        <p:nvPicPr>
          <p:cNvPr id="90115" name="Picture 4" descr="satan_in_ice"/>
          <p:cNvPicPr>
            <a:picLocks noChangeAspect="1" noChangeArrowheads="1"/>
          </p:cNvPicPr>
          <p:nvPr/>
        </p:nvPicPr>
        <p:blipFill>
          <a:blip r:embed="rId3"/>
          <a:srcRect/>
          <a:stretch>
            <a:fillRect/>
          </a:stretch>
        </p:blipFill>
        <p:spPr bwMode="auto">
          <a:xfrm>
            <a:off x="539750" y="204788"/>
            <a:ext cx="8208963"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mtClean="0"/>
              <a:t>El tamaño del Cosmos</a:t>
            </a:r>
          </a:p>
        </p:txBody>
      </p:sp>
      <p:sp>
        <p:nvSpPr>
          <p:cNvPr id="3" name="Content Placeholder 2"/>
          <p:cNvSpPr>
            <a:spLocks noGrp="1"/>
          </p:cNvSpPr>
          <p:nvPr>
            <p:ph idx="1"/>
          </p:nvPr>
        </p:nvSpPr>
        <p:spPr/>
        <p:txBody>
          <a:bodyPr/>
          <a:lstStyle/>
          <a:p>
            <a:pPr>
              <a:defRPr/>
            </a:pPr>
            <a:r>
              <a:rPr lang="en-GB" smtClean="0"/>
              <a:t>Significa que el poder de cualquier ‘satanás’ es enorme</a:t>
            </a:r>
          </a:p>
          <a:p>
            <a:pPr>
              <a:defRPr/>
            </a:pPr>
            <a:r>
              <a:rPr lang="en-GB" smtClean="0"/>
              <a:t>¿Realmente tiene tanto poder?</a:t>
            </a:r>
          </a:p>
          <a:p>
            <a:pPr>
              <a:defRPr/>
            </a:pPr>
            <a:r>
              <a:rPr lang="en-GB" smtClean="0"/>
              <a:t>¿Realmente lo obtuvo de Dios?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Dios tiene el 100% de poder. No hay dualismo</a:t>
            </a:r>
          </a:p>
        </p:txBody>
      </p:sp>
      <p:sp>
        <p:nvSpPr>
          <p:cNvPr id="4099" name="Rectangle 3"/>
          <p:cNvSpPr>
            <a:spLocks noGrp="1" noChangeArrowheads="1"/>
          </p:cNvSpPr>
          <p:nvPr>
            <p:ph type="body" idx="1"/>
          </p:nvPr>
        </p:nvSpPr>
        <p:spPr>
          <a:xfrm>
            <a:off x="323850" y="1989138"/>
            <a:ext cx="8820150" cy="4141787"/>
          </a:xfrm>
        </p:spPr>
        <p:txBody>
          <a:bodyPr/>
          <a:lstStyle/>
          <a:p>
            <a:pPr eaLnBrk="1" hangingPunct="1">
              <a:defRPr/>
            </a:pPr>
            <a:r>
              <a:rPr lang="en-GB" sz="2800" smtClean="0"/>
              <a:t> Yo soy Yahvéh, y ninguno más hay; no hay Dios fuera de mí… para que se sepa desde el nacimiento del sol, y hasta donde se pone, que no hay más que yo; yo Yahvéh, y ninguno más que yo, que formo la luz y creo las tinieblas, que hago la paz y creo la adversidad. Yo Yahvéh soy el que hago todo esto. 	</a:t>
            </a:r>
            <a:r>
              <a:rPr lang="en-GB" altLang="ja-JP" smtClean="0">
                <a:ea typeface="ＭＳ Ｐゴシック" pitchFamily="34" charset="-128"/>
              </a:rPr>
              <a:t>Isaías 45:5-7</a:t>
            </a:r>
            <a:endParaRPr lang="ja-JP" altLang="en-US" smtClean="0">
              <a:ea typeface="ＭＳ Ｐゴシック" pitchFamily="34" charset="-128"/>
            </a:endParaRPr>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p>
        </p:txBody>
      </p:sp>
      <p:sp>
        <p:nvSpPr>
          <p:cNvPr id="71683" name="Rectangle 3"/>
          <p:cNvSpPr>
            <a:spLocks noGrp="1" noChangeArrowheads="1"/>
          </p:cNvSpPr>
          <p:nvPr>
            <p:ph type="body" idx="1"/>
          </p:nvPr>
        </p:nvSpPr>
        <p:spPr/>
        <p:txBody>
          <a:bodyPr/>
          <a:lstStyle/>
          <a:p>
            <a:pPr eaLnBrk="1" hangingPunct="1">
              <a:defRPr/>
            </a:pPr>
            <a:endParaRPr lang="en-US" smtClean="0"/>
          </a:p>
        </p:txBody>
      </p:sp>
      <p:pic>
        <p:nvPicPr>
          <p:cNvPr id="94211" name="Picture 4" descr="uni1"/>
          <p:cNvPicPr>
            <a:picLocks noChangeAspect="1" noChangeArrowheads="1"/>
          </p:cNvPicPr>
          <p:nvPr/>
        </p:nvPicPr>
        <p:blipFill>
          <a:blip r:embed="rId3"/>
          <a:srcRect/>
          <a:stretch>
            <a:fillRect/>
          </a:stretch>
        </p:blipFill>
        <p:spPr bwMode="auto">
          <a:xfrm>
            <a:off x="179388" y="765175"/>
            <a:ext cx="8636000" cy="486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US" smtClean="0"/>
          </a:p>
        </p:txBody>
      </p:sp>
      <p:sp>
        <p:nvSpPr>
          <p:cNvPr id="72707" name="Rectangle 3"/>
          <p:cNvSpPr>
            <a:spLocks noGrp="1" noChangeArrowheads="1"/>
          </p:cNvSpPr>
          <p:nvPr>
            <p:ph type="body" idx="1"/>
          </p:nvPr>
        </p:nvSpPr>
        <p:spPr/>
        <p:txBody>
          <a:bodyPr/>
          <a:lstStyle/>
          <a:p>
            <a:pPr eaLnBrk="1" hangingPunct="1">
              <a:defRPr/>
            </a:pPr>
            <a:endParaRPr lang="en-US" smtClean="0"/>
          </a:p>
        </p:txBody>
      </p:sp>
      <p:pic>
        <p:nvPicPr>
          <p:cNvPr id="96259" name="Picture 4" descr="uni2"/>
          <p:cNvPicPr>
            <a:picLocks noChangeAspect="1" noChangeArrowheads="1"/>
          </p:cNvPicPr>
          <p:nvPr/>
        </p:nvPicPr>
        <p:blipFill>
          <a:blip r:embed="rId3"/>
          <a:srcRect/>
          <a:stretch>
            <a:fillRect/>
          </a:stretch>
        </p:blipFill>
        <p:spPr bwMode="auto">
          <a:xfrm>
            <a:off x="-252413" y="333375"/>
            <a:ext cx="9145588"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endParaRPr lang="en-US" smtClean="0"/>
          </a:p>
        </p:txBody>
      </p:sp>
      <p:sp>
        <p:nvSpPr>
          <p:cNvPr id="73731" name="Rectangle 3"/>
          <p:cNvSpPr>
            <a:spLocks noGrp="1" noChangeArrowheads="1"/>
          </p:cNvSpPr>
          <p:nvPr>
            <p:ph type="body" idx="1"/>
          </p:nvPr>
        </p:nvSpPr>
        <p:spPr/>
        <p:txBody>
          <a:bodyPr/>
          <a:lstStyle/>
          <a:p>
            <a:pPr eaLnBrk="1" hangingPunct="1">
              <a:defRPr/>
            </a:pPr>
            <a:endParaRPr lang="en-US" smtClean="0"/>
          </a:p>
        </p:txBody>
      </p:sp>
      <p:pic>
        <p:nvPicPr>
          <p:cNvPr id="98307" name="Picture 4" descr="uni3"/>
          <p:cNvPicPr>
            <a:picLocks noChangeAspect="1" noChangeArrowheads="1"/>
          </p:cNvPicPr>
          <p:nvPr/>
        </p:nvPicPr>
        <p:blipFill>
          <a:blip r:embed="rId3"/>
          <a:srcRect/>
          <a:stretch>
            <a:fillRect/>
          </a:stretch>
        </p:blipFill>
        <p:spPr bwMode="auto">
          <a:xfrm>
            <a:off x="179388" y="692150"/>
            <a:ext cx="85693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endParaRPr lang="en-US" smtClean="0"/>
          </a:p>
        </p:txBody>
      </p:sp>
      <p:sp>
        <p:nvSpPr>
          <p:cNvPr id="74755" name="Rectangle 3"/>
          <p:cNvSpPr>
            <a:spLocks noGrp="1" noChangeArrowheads="1"/>
          </p:cNvSpPr>
          <p:nvPr>
            <p:ph type="body" idx="1"/>
          </p:nvPr>
        </p:nvSpPr>
        <p:spPr/>
        <p:txBody>
          <a:bodyPr/>
          <a:lstStyle/>
          <a:p>
            <a:pPr eaLnBrk="1" hangingPunct="1">
              <a:defRPr/>
            </a:pPr>
            <a:endParaRPr lang="en-US" smtClean="0"/>
          </a:p>
        </p:txBody>
      </p:sp>
      <p:pic>
        <p:nvPicPr>
          <p:cNvPr id="100355" name="Picture 4" descr="uni4"/>
          <p:cNvPicPr>
            <a:picLocks noChangeAspect="1" noChangeArrowheads="1"/>
          </p:cNvPicPr>
          <p:nvPr/>
        </p:nvPicPr>
        <p:blipFill>
          <a:blip r:embed="rId3"/>
          <a:srcRect/>
          <a:stretch>
            <a:fillRect/>
          </a:stretch>
        </p:blipFill>
        <p:spPr bwMode="auto">
          <a:xfrm>
            <a:off x="539750" y="404813"/>
            <a:ext cx="8353425" cy="584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en-US" smtClean="0"/>
          </a:p>
        </p:txBody>
      </p:sp>
      <p:sp>
        <p:nvSpPr>
          <p:cNvPr id="75779" name="Rectangle 3"/>
          <p:cNvSpPr>
            <a:spLocks noGrp="1" noChangeArrowheads="1"/>
          </p:cNvSpPr>
          <p:nvPr>
            <p:ph type="body" idx="1"/>
          </p:nvPr>
        </p:nvSpPr>
        <p:spPr/>
        <p:txBody>
          <a:bodyPr/>
          <a:lstStyle/>
          <a:p>
            <a:pPr eaLnBrk="1" hangingPunct="1">
              <a:defRPr/>
            </a:pPr>
            <a:endParaRPr lang="en-US" smtClean="0"/>
          </a:p>
        </p:txBody>
      </p:sp>
      <p:pic>
        <p:nvPicPr>
          <p:cNvPr id="102403" name="Picture 4" descr="uni5"/>
          <p:cNvPicPr>
            <a:picLocks noChangeAspect="1" noChangeArrowheads="1"/>
          </p:cNvPicPr>
          <p:nvPr/>
        </p:nvPicPr>
        <p:blipFill>
          <a:blip r:embed="rId3"/>
          <a:srcRect/>
          <a:stretch>
            <a:fillRect/>
          </a:stretch>
        </p:blipFill>
        <p:spPr bwMode="auto">
          <a:xfrm>
            <a:off x="847725" y="823913"/>
            <a:ext cx="7685088"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type="body" idx="1"/>
          </p:nvPr>
        </p:nvSpPr>
        <p:spPr>
          <a:xfrm>
            <a:off x="323850" y="1412875"/>
            <a:ext cx="8362950" cy="4718050"/>
          </a:xfrm>
        </p:spPr>
        <p:txBody>
          <a:bodyPr/>
          <a:lstStyle/>
          <a:p>
            <a:pPr eaLnBrk="1" hangingPunct="1">
              <a:defRPr/>
            </a:pPr>
            <a:r>
              <a:rPr lang="en-GB" smtClean="0"/>
              <a:t>Conversación consigo mismo</a:t>
            </a:r>
          </a:p>
          <a:p>
            <a:pPr eaLnBrk="1" hangingPunct="1">
              <a:defRPr/>
            </a:pPr>
            <a:r>
              <a:rPr lang="en-GB" smtClean="0"/>
              <a:t>Batalla por la mente</a:t>
            </a:r>
          </a:p>
          <a:p>
            <a:pPr eaLnBrk="1" hangingPunct="1">
              <a:defRPr/>
            </a:pPr>
            <a:r>
              <a:rPr lang="en-GB" smtClean="0"/>
              <a:t>“La mente salvaje” (Levi-Strauss), “La violencia interior” (Tournier)</a:t>
            </a:r>
          </a:p>
          <a:p>
            <a:pPr eaLnBrk="1" hangingPunct="1">
              <a:defRPr/>
            </a:pPr>
            <a:r>
              <a:rPr lang="en-GB" smtClean="0"/>
              <a:t>No demonice, asuma su responsabilidad.</a:t>
            </a:r>
          </a:p>
          <a:p>
            <a:pPr eaLnBrk="1" hangingPunct="1">
              <a:defRPr/>
            </a:pPr>
            <a:r>
              <a:rPr lang="en-GB" altLang="zh-CN" smtClean="0">
                <a:ea typeface="宋体" pitchFamily="2" charset="-122"/>
              </a:rPr>
              <a:t> </a:t>
            </a:r>
            <a:endParaRPr lang="en-GB" smtClean="0"/>
          </a:p>
          <a:p>
            <a:pPr eaLnBrk="1" hangingPunct="1">
              <a:defRPr/>
            </a:pPr>
            <a:endParaRPr lang="en-GB" smtClean="0"/>
          </a:p>
          <a:p>
            <a:pPr eaLnBrk="1" hangingPunct="1">
              <a:defRPr/>
            </a:pPr>
            <a:endParaRPr lang="en-GB"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El Oriente está demonizado</a:t>
            </a:r>
          </a:p>
        </p:txBody>
      </p:sp>
      <p:sp>
        <p:nvSpPr>
          <p:cNvPr id="60419" name="Rectangle 3"/>
          <p:cNvSpPr>
            <a:spLocks noGrp="1" noChangeArrowheads="1"/>
          </p:cNvSpPr>
          <p:nvPr>
            <p:ph type="body" idx="1"/>
          </p:nvPr>
        </p:nvSpPr>
        <p:spPr/>
        <p:txBody>
          <a:bodyPr/>
          <a:lstStyle/>
          <a:p>
            <a:pPr eaLnBrk="1" hangingPunct="1">
              <a:defRPr/>
            </a:pPr>
            <a:endParaRPr lang="en-US" smtClean="0"/>
          </a:p>
        </p:txBody>
      </p:sp>
      <p:pic>
        <p:nvPicPr>
          <p:cNvPr id="106499" name="Picture 4" descr="demonlenin"/>
          <p:cNvPicPr>
            <a:picLocks noChangeAspect="1" noChangeArrowheads="1"/>
          </p:cNvPicPr>
          <p:nvPr/>
        </p:nvPicPr>
        <p:blipFill>
          <a:blip r:embed="rId3"/>
          <a:srcRect/>
          <a:stretch>
            <a:fillRect/>
          </a:stretch>
        </p:blipFill>
        <p:spPr bwMode="auto">
          <a:xfrm>
            <a:off x="2627313" y="1660525"/>
            <a:ext cx="3311525"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en-US" smtClean="0"/>
          </a:p>
        </p:txBody>
      </p:sp>
      <p:sp>
        <p:nvSpPr>
          <p:cNvPr id="56323" name="Rectangle 3"/>
          <p:cNvSpPr>
            <a:spLocks noGrp="1" noChangeArrowheads="1"/>
          </p:cNvSpPr>
          <p:nvPr>
            <p:ph type="body" idx="1"/>
          </p:nvPr>
        </p:nvSpPr>
        <p:spPr/>
        <p:txBody>
          <a:bodyPr/>
          <a:lstStyle/>
          <a:p>
            <a:pPr eaLnBrk="1" hangingPunct="1">
              <a:defRPr/>
            </a:pPr>
            <a:endParaRPr lang="en-US" smtClean="0"/>
          </a:p>
        </p:txBody>
      </p:sp>
      <p:pic>
        <p:nvPicPr>
          <p:cNvPr id="108547" name="Picture 4" descr="demoncommunism2"/>
          <p:cNvPicPr>
            <a:picLocks noChangeAspect="1" noChangeArrowheads="1"/>
          </p:cNvPicPr>
          <p:nvPr/>
        </p:nvPicPr>
        <p:blipFill>
          <a:blip r:embed="rId3"/>
          <a:srcRect/>
          <a:stretch>
            <a:fillRect/>
          </a:stretch>
        </p:blipFill>
        <p:spPr bwMode="auto">
          <a:xfrm>
            <a:off x="539750" y="482600"/>
            <a:ext cx="8064500" cy="589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El Occidente está demonizado </a:t>
            </a:r>
          </a:p>
        </p:txBody>
      </p:sp>
      <p:sp>
        <p:nvSpPr>
          <p:cNvPr id="66563" name="Rectangle 3"/>
          <p:cNvSpPr>
            <a:spLocks noGrp="1" noChangeArrowheads="1"/>
          </p:cNvSpPr>
          <p:nvPr>
            <p:ph type="body" idx="1"/>
          </p:nvPr>
        </p:nvSpPr>
        <p:spPr/>
        <p:txBody>
          <a:bodyPr/>
          <a:lstStyle/>
          <a:p>
            <a:pPr eaLnBrk="1" hangingPunct="1">
              <a:defRPr/>
            </a:pPr>
            <a:endParaRPr lang="en-US" smtClean="0"/>
          </a:p>
        </p:txBody>
      </p:sp>
      <p:pic>
        <p:nvPicPr>
          <p:cNvPr id="110595" name="Picture 4" descr="demonizationbushblair"/>
          <p:cNvPicPr>
            <a:picLocks noChangeAspect="1" noChangeArrowheads="1"/>
          </p:cNvPicPr>
          <p:nvPr/>
        </p:nvPicPr>
        <p:blipFill>
          <a:blip r:embed="rId3"/>
          <a:srcRect/>
          <a:stretch>
            <a:fillRect/>
          </a:stretch>
        </p:blipFill>
        <p:spPr bwMode="auto">
          <a:xfrm>
            <a:off x="2555875" y="1300163"/>
            <a:ext cx="47625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La </a:t>
            </a:r>
            <a:r>
              <a:rPr lang="en-US" i="1" smtClean="0"/>
              <a:t>forma de pensar </a:t>
            </a:r>
            <a:r>
              <a:rPr lang="en-US" smtClean="0"/>
              <a:t>espiritual de la esencia</a:t>
            </a:r>
          </a:p>
        </p:txBody>
      </p:sp>
      <p:sp>
        <p:nvSpPr>
          <p:cNvPr id="40963" name="Rectangle 3"/>
          <p:cNvSpPr>
            <a:spLocks noGrp="1" noChangeArrowheads="1"/>
          </p:cNvSpPr>
          <p:nvPr>
            <p:ph type="body" idx="1"/>
          </p:nvPr>
        </p:nvSpPr>
        <p:spPr>
          <a:xfrm>
            <a:off x="395288" y="1700213"/>
            <a:ext cx="8748712" cy="4897437"/>
          </a:xfrm>
        </p:spPr>
        <p:txBody>
          <a:bodyPr/>
          <a:lstStyle/>
          <a:p>
            <a:pPr eaLnBrk="1" hangingPunct="1">
              <a:lnSpc>
                <a:spcPct val="80000"/>
              </a:lnSpc>
            </a:pPr>
            <a:r>
              <a:rPr lang="en-GB" sz="2400" smtClean="0"/>
              <a:t>Lucas 12:17-19  Y él </a:t>
            </a:r>
            <a:r>
              <a:rPr lang="en-GB" sz="2400" i="1" smtClean="0"/>
              <a:t>pensaba dentro de </a:t>
            </a:r>
            <a:r>
              <a:rPr lang="en-GB" sz="2400" smtClean="0"/>
              <a:t>sí, diciendo: ¿Qué haré, porque no tengo donde guardar mis frutos? Y dijo [dentro de sí]: Esto haré: derribaré mis graneros, y los edificaré mayores, y allí guardaré todos mis frutos y mis bienes; </a:t>
            </a:r>
            <a:r>
              <a:rPr lang="en-GB" sz="2400" i="1" smtClean="0"/>
              <a:t>y diré a mi alma</a:t>
            </a:r>
            <a:r>
              <a:rPr lang="en-GB" sz="2400" smtClean="0"/>
              <a:t>: Alma, muchos bienes tienes guardados para muchos años; repósate, come, bebe, regocíjate.</a:t>
            </a:r>
            <a:r>
              <a:rPr lang="en-GB" sz="2000" smtClean="0"/>
              <a:t>   </a:t>
            </a:r>
            <a:r>
              <a:rPr lang="en-GB" altLang="ja-JP" sz="2000" smtClean="0">
                <a:ea typeface="ＭＳ Ｐゴシック" pitchFamily="34" charset="-128"/>
              </a:rPr>
              <a:t> </a:t>
            </a:r>
            <a:r>
              <a:rPr lang="ja-JP" altLang="en-US" sz="2000" smtClean="0">
                <a:ea typeface="ＭＳ Ｐゴシック" pitchFamily="34" charset="-128"/>
              </a:rPr>
              <a:t> 	</a:t>
            </a:r>
            <a:endParaRPr lang="en-US" sz="2000" smtClean="0"/>
          </a:p>
          <a:p>
            <a:pPr eaLnBrk="1" hangingPunct="1">
              <a:lnSpc>
                <a:spcPct val="90000"/>
              </a:lnSpc>
            </a:pPr>
            <a:r>
              <a:rPr lang="en-US" sz="2400" smtClean="0"/>
              <a:t>Deut. 15:9 </a:t>
            </a:r>
            <a:r>
              <a:rPr lang="en-GB" sz="2400" smtClean="0"/>
              <a:t> Guárdate de </a:t>
            </a:r>
            <a:r>
              <a:rPr lang="en-GB" sz="2400" i="1" smtClean="0"/>
              <a:t>tener en tu corazón pensamiento perverso</a:t>
            </a:r>
            <a:r>
              <a:rPr lang="en-GB" sz="2400" smtClean="0"/>
              <a:t>, diciendo: Cerca está el año séptimo, el de la remisión, y mires con malos ojos a tu hermano menesteroso para no darle… </a:t>
            </a:r>
            <a:r>
              <a:rPr lang="en-GB" altLang="zh-CN" sz="2400" smtClean="0">
                <a:ea typeface="宋体" pitchFamily="2" charset="-122"/>
              </a:rPr>
              <a:t> </a:t>
            </a:r>
            <a:endParaRPr lang="en-GB" sz="2400" smtClean="0"/>
          </a:p>
          <a:p>
            <a:pPr eaLnBrk="1" hangingPunct="1">
              <a:lnSpc>
                <a:spcPct val="80000"/>
              </a:lnSpc>
            </a:pPr>
            <a:r>
              <a:rPr lang="en-GB" sz="2400" smtClean="0"/>
              <a:t>Salmos </a:t>
            </a:r>
            <a:r>
              <a:rPr lang="ru-RU" sz="2400" smtClean="0"/>
              <a:t>3</a:t>
            </a:r>
            <a:r>
              <a:rPr lang="en-GB" sz="2400" smtClean="0"/>
              <a:t>6</a:t>
            </a:r>
            <a:r>
              <a:rPr lang="ru-RU" sz="2400" smtClean="0"/>
              <a:t>:</a:t>
            </a:r>
            <a:r>
              <a:rPr lang="en-GB" sz="2400" smtClean="0"/>
              <a:t>1,2  La iniquidad del impío me dice al corazón: no hay temor de Dios delante de sus ojos. Se lisonjea, por tanto, en sus propios ojos, de que su iniquidad no será hallada y aborrecida.   </a:t>
            </a:r>
            <a:r>
              <a:rPr lang="ja-JP" altLang="en-US" sz="2400" smtClean="0">
                <a:ea typeface="ＭＳ Ｐゴシック" pitchFamily="34" charset="-128"/>
              </a:rPr>
              <a:t> </a:t>
            </a:r>
          </a:p>
          <a:p>
            <a:pPr eaLnBrk="1" hangingPunct="1">
              <a:lnSpc>
                <a:spcPct val="90000"/>
              </a:lnSpc>
            </a:pPr>
            <a:endParaRPr lang="en-GB"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22531" name="Picture 4" descr="dualism"/>
          <p:cNvPicPr>
            <a:picLocks noChangeAspect="1" noChangeArrowheads="1"/>
          </p:cNvPicPr>
          <p:nvPr/>
        </p:nvPicPr>
        <p:blipFill>
          <a:blip r:embed="rId3"/>
          <a:srcRect/>
          <a:stretch>
            <a:fillRect/>
          </a:stretch>
        </p:blipFill>
        <p:spPr bwMode="auto">
          <a:xfrm>
            <a:off x="1111250" y="0"/>
            <a:ext cx="6456363" cy="738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p>
        </p:txBody>
      </p:sp>
      <p:sp>
        <p:nvSpPr>
          <p:cNvPr id="44035" name="Rectangle 3"/>
          <p:cNvSpPr>
            <a:spLocks noGrp="1" noChangeArrowheads="1"/>
          </p:cNvSpPr>
          <p:nvPr>
            <p:ph type="body" idx="1"/>
          </p:nvPr>
        </p:nvSpPr>
        <p:spPr>
          <a:xfrm>
            <a:off x="250825" y="1484313"/>
            <a:ext cx="8435975" cy="4646612"/>
          </a:xfrm>
        </p:spPr>
        <p:txBody>
          <a:bodyPr/>
          <a:lstStyle/>
          <a:p>
            <a:pPr eaLnBrk="1" hangingPunct="1"/>
            <a:r>
              <a:rPr lang="en-GB" smtClean="0"/>
              <a:t>Solzhenitsyn [Archipiélago </a:t>
            </a:r>
            <a:r>
              <a:rPr lang="en-GB" i="1" smtClean="0"/>
              <a:t>Gulag …</a:t>
            </a:r>
            <a:r>
              <a:rPr lang="en-GB" smtClean="0"/>
              <a:t>]: “¡Si todo fuera tan simple! ¡Si sólo… fuera necesario separar [a los malvados] del resto de nosotros y destruirlos! Pero la línea que divide al bien del mal pasa por la mitad del corazón de cada ser humano. ¿Y quién está dispuesto a destruir una parte de su propio corazón?”  </a:t>
            </a:r>
          </a:p>
          <a:p>
            <a:pPr eaLnBrk="1" hangingPunct="1"/>
            <a:r>
              <a:rPr lang="en-GB" altLang="zh-CN" smtClean="0">
                <a:ea typeface="宋体" pitchFamily="2" charset="-122"/>
              </a:rPr>
              <a:t> </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z="4000" smtClean="0"/>
              <a:t>Disminuye la creencia en el Diablo; y aumenta el mal </a:t>
            </a:r>
            <a:br>
              <a:rPr lang="en-GB" sz="4000" smtClean="0"/>
            </a:br>
            <a:endParaRPr lang="en-GB" sz="4000" smtClean="0"/>
          </a:p>
        </p:txBody>
      </p:sp>
      <p:sp>
        <p:nvSpPr>
          <p:cNvPr id="38915" name="Rectangle 3"/>
          <p:cNvSpPr>
            <a:spLocks noGrp="1" noChangeArrowheads="1"/>
          </p:cNvSpPr>
          <p:nvPr>
            <p:ph type="body" idx="1"/>
          </p:nvPr>
        </p:nvSpPr>
        <p:spPr/>
        <p:txBody>
          <a:bodyPr/>
          <a:lstStyle/>
          <a:p>
            <a:pPr eaLnBrk="1" hangingPunct="1">
              <a:lnSpc>
                <a:spcPct val="80000"/>
              </a:lnSpc>
            </a:pPr>
            <a:r>
              <a:rPr lang="en-GB" sz="2800" smtClean="0"/>
              <a:t>El Grupo Barna, una firma de investigación, descubrió lo siguiente en una encuesta a cristianos norteamericanos en el año 2006 [publicada en www.barna.org]:</a:t>
            </a:r>
          </a:p>
          <a:p>
            <a:pPr eaLnBrk="1" hangingPunct="1">
              <a:lnSpc>
                <a:spcPct val="80000"/>
              </a:lnSpc>
            </a:pPr>
            <a:r>
              <a:rPr lang="en-GB" sz="2800" smtClean="0"/>
              <a:t>* 55 por ciento ve a Satanás como simbólico del mal más bien que una entidad real.</a:t>
            </a:r>
          </a:p>
          <a:p>
            <a:pPr eaLnBrk="1" hangingPunct="1">
              <a:lnSpc>
                <a:spcPct val="80000"/>
              </a:lnSpc>
            </a:pPr>
            <a:r>
              <a:rPr lang="en-GB" sz="2800" smtClean="0"/>
              <a:t>* 45 por ciento de cristianos re-nacidos no creen que Satanás sea real.</a:t>
            </a:r>
          </a:p>
          <a:p>
            <a:pPr eaLnBrk="1" hangingPunct="1">
              <a:lnSpc>
                <a:spcPct val="80000"/>
              </a:lnSpc>
            </a:pPr>
            <a:r>
              <a:rPr lang="en-GB" sz="2800" smtClean="0"/>
              <a:t>* 68 por ciento de católicos piensan en Satanás sólo como un símbolo, y niegan que la palabra se refiera a un ser personal.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3732213"/>
          </a:xfrm>
        </p:spPr>
        <p:txBody>
          <a:bodyPr>
            <a:normAutofit/>
          </a:bodyPr>
          <a:lstStyle/>
          <a:p>
            <a:pPr>
              <a:defRPr/>
            </a:pPr>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Estudio 6: Preguntas</a:t>
            </a:r>
          </a:p>
        </p:txBody>
      </p:sp>
      <p:sp>
        <p:nvSpPr>
          <p:cNvPr id="3" name="Content Placeholder 2"/>
          <p:cNvSpPr>
            <a:spLocks noGrp="1"/>
          </p:cNvSpPr>
          <p:nvPr>
            <p:ph sz="half" idx="1"/>
          </p:nvPr>
        </p:nvSpPr>
        <p:spPr>
          <a:xfrm>
            <a:off x="250825" y="1125538"/>
            <a:ext cx="4465638" cy="5732462"/>
          </a:xfrm>
        </p:spPr>
        <p:txBody>
          <a:bodyPr/>
          <a:lstStyle/>
          <a:p>
            <a:r>
              <a:rPr lang="en-GB" sz="1800" smtClean="0"/>
              <a:t>1. ¿De dónde provienen los problemas y pruebas?</a:t>
            </a:r>
            <a:br>
              <a:rPr lang="en-GB" sz="1800" smtClean="0"/>
            </a:br>
            <a:r>
              <a:rPr lang="en-GB" sz="1800" smtClean="0"/>
              <a:t>a) De Dios</a:t>
            </a:r>
            <a:br>
              <a:rPr lang="en-GB" sz="1800" smtClean="0"/>
            </a:br>
            <a:r>
              <a:rPr lang="en-GB" sz="1800" smtClean="0"/>
              <a:t>b) Del azar</a:t>
            </a:r>
            <a:br>
              <a:rPr lang="en-GB" sz="1800" smtClean="0"/>
            </a:br>
            <a:r>
              <a:rPr lang="en-GB" sz="1800" smtClean="0"/>
              <a:t>c) De un ser pecaminoso llamado Satanás</a:t>
            </a:r>
            <a:br>
              <a:rPr lang="en-GB" sz="1800" smtClean="0"/>
            </a:br>
            <a:r>
              <a:rPr lang="en-GB" sz="1800" smtClean="0"/>
              <a:t>d) De seres pecaminosos llamados demonios</a:t>
            </a:r>
            <a:br>
              <a:rPr lang="en-GB" sz="1800" smtClean="0"/>
            </a:br>
            <a:r>
              <a:rPr lang="en-GB" sz="1800" smtClean="0"/>
              <a:t>2. ¿Qué es responsable de nuestras tentaciones para pecar?</a:t>
            </a:r>
            <a:br>
              <a:rPr lang="en-GB" sz="1800" smtClean="0"/>
            </a:br>
            <a:r>
              <a:rPr lang="en-GB" sz="1800" smtClean="0"/>
              <a:t>a) Nuestra propia naturaleza humana</a:t>
            </a:r>
            <a:br>
              <a:rPr lang="en-GB" sz="1800" smtClean="0"/>
            </a:br>
            <a:r>
              <a:rPr lang="en-GB" sz="1800" smtClean="0"/>
              <a:t>b) Dios</a:t>
            </a:r>
          </a:p>
          <a:p>
            <a:r>
              <a:rPr lang="en-GB" sz="1800" smtClean="0"/>
              <a:t>c) Los malos espíritus</a:t>
            </a:r>
            <a:br>
              <a:rPr lang="en-GB" sz="1800" smtClean="0"/>
            </a:br>
            <a:r>
              <a:rPr lang="en-GB" sz="1800" smtClean="0"/>
              <a:t>d) Un ser pecaminoso llamado Satanás</a:t>
            </a:r>
            <a:br>
              <a:rPr lang="en-GB" sz="1800" smtClean="0"/>
            </a:br>
            <a:r>
              <a:rPr lang="en-GB" sz="1800" smtClean="0"/>
              <a:t>3. ¿Qué significa la palabra ‘diablo’?</a:t>
            </a:r>
            <a:br>
              <a:rPr lang="en-GB" sz="1800" smtClean="0"/>
            </a:br>
            <a:r>
              <a:rPr lang="en-GB" sz="1800" smtClean="0"/>
              <a:t>a) Pecado</a:t>
            </a:r>
            <a:br>
              <a:rPr lang="en-GB" sz="1800" smtClean="0"/>
            </a:br>
            <a:r>
              <a:rPr lang="en-GB" sz="1800" smtClean="0"/>
              <a:t>b) La serpiente</a:t>
            </a:r>
            <a:br>
              <a:rPr lang="en-GB" sz="1800" smtClean="0"/>
            </a:br>
            <a:r>
              <a:rPr lang="en-GB" sz="1800" smtClean="0"/>
              <a:t>c) Falso acusador / calumniador</a:t>
            </a:r>
            <a:br>
              <a:rPr lang="en-GB" sz="1800" smtClean="0"/>
            </a:br>
            <a:r>
              <a:rPr lang="en-GB" sz="1800" smtClean="0"/>
              <a:t>d) Lucifer</a:t>
            </a:r>
          </a:p>
          <a:p>
            <a:endParaRPr lang="en-GB" smtClean="0"/>
          </a:p>
        </p:txBody>
      </p:sp>
      <p:sp>
        <p:nvSpPr>
          <p:cNvPr id="4" name="Content Placeholder 3"/>
          <p:cNvSpPr>
            <a:spLocks noGrp="1"/>
          </p:cNvSpPr>
          <p:nvPr>
            <p:ph sz="half" idx="2"/>
          </p:nvPr>
        </p:nvSpPr>
        <p:spPr>
          <a:xfrm>
            <a:off x="4648200" y="1125538"/>
            <a:ext cx="4038600" cy="5005387"/>
          </a:xfrm>
        </p:spPr>
        <p:txBody>
          <a:bodyPr/>
          <a:lstStyle/>
          <a:p>
            <a:r>
              <a:rPr lang="en-GB" sz="1700" smtClean="0"/>
              <a:t>4. ¿Qué significa la palabra ‘Satanás’?</a:t>
            </a:r>
            <a:br>
              <a:rPr lang="en-GB" sz="1700" smtClean="0"/>
            </a:br>
            <a:r>
              <a:rPr lang="en-GB" sz="1700" smtClean="0"/>
              <a:t>a) Un pecador b) Un adversario</a:t>
            </a:r>
            <a:br>
              <a:rPr lang="en-GB" sz="1700" smtClean="0"/>
            </a:br>
            <a:r>
              <a:rPr lang="en-GB" sz="1700" smtClean="0"/>
              <a:t>c) Una bestia d) Rey de los demonios</a:t>
            </a:r>
            <a:br>
              <a:rPr lang="en-GB" sz="1700" smtClean="0"/>
            </a:br>
            <a:r>
              <a:rPr lang="en-GB" sz="1700" smtClean="0"/>
              <a:t>5. ¿Se puede aplicar la palabra ‘satanás’ a personas buenas?</a:t>
            </a:r>
            <a:br>
              <a:rPr lang="en-GB" sz="1700" smtClean="0"/>
            </a:br>
            <a:r>
              <a:rPr lang="en-GB" sz="1700" smtClean="0"/>
              <a:t>6. ¿A qué pueden referirse figuradamente las palabras ‘satanás’ y ‘diablo’?</a:t>
            </a:r>
            <a:br>
              <a:rPr lang="en-GB" sz="1700" smtClean="0"/>
            </a:br>
            <a:r>
              <a:rPr lang="en-GB" sz="1700" smtClean="0"/>
              <a:t>7. ¿Cómo deberíamos entender el término ‘demonios’ que se menciona en el Nuevo Testamento?</a:t>
            </a:r>
            <a:br>
              <a:rPr lang="en-GB" sz="1700" smtClean="0"/>
            </a:br>
            <a:r>
              <a:rPr lang="en-GB" sz="1700" smtClean="0"/>
              <a:t>a) Ángeles pecadores b) Enfermedades c) El lenguaje de la época para enfermedades, que la gente pensaba que eran causadas por ‘demonios’ d) Seres espirituales </a:t>
            </a:r>
          </a:p>
          <a:p>
            <a:r>
              <a:rPr lang="en-GB" sz="1700" smtClean="0"/>
              <a:t>8. ¿Qué entiende Ud. por la serpiente del huerto del Edén?</a:t>
            </a:r>
          </a:p>
          <a:p>
            <a:endParaRPr lang="en-GB"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eaLnBrk="1" hangingPunct="1">
              <a:defRPr/>
            </a:pPr>
            <a:endParaRPr lang="en-US" smtClean="0"/>
          </a:p>
        </p:txBody>
      </p:sp>
      <p:pic>
        <p:nvPicPr>
          <p:cNvPr id="24579" name="Picture 4" descr="dualism2"/>
          <p:cNvPicPr>
            <a:picLocks noChangeAspect="1" noChangeArrowheads="1"/>
          </p:cNvPicPr>
          <p:nvPr/>
        </p:nvPicPr>
        <p:blipFill>
          <a:blip r:embed="rId3"/>
          <a:srcRect/>
          <a:stretch>
            <a:fillRect/>
          </a:stretch>
        </p:blipFill>
        <p:spPr bwMode="auto">
          <a:xfrm>
            <a:off x="2124075" y="333375"/>
            <a:ext cx="4633913"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endParaRPr lang="en-US" smtClean="0"/>
          </a:p>
        </p:txBody>
      </p:sp>
      <p:sp>
        <p:nvSpPr>
          <p:cNvPr id="5123" name="Rectangle 3"/>
          <p:cNvSpPr>
            <a:spLocks noGrp="1" noChangeArrowheads="1"/>
          </p:cNvSpPr>
          <p:nvPr>
            <p:ph type="body" idx="1"/>
          </p:nvPr>
        </p:nvSpPr>
        <p:spPr>
          <a:xfrm>
            <a:off x="179388" y="1412875"/>
            <a:ext cx="8362950" cy="6130925"/>
          </a:xfrm>
        </p:spPr>
        <p:txBody>
          <a:bodyPr/>
          <a:lstStyle/>
          <a:p>
            <a:pPr eaLnBrk="1" hangingPunct="1">
              <a:defRPr/>
            </a:pPr>
            <a:r>
              <a:rPr lang="en-GB" smtClean="0"/>
              <a:t>Amós 3:6  ¿Se tocará la trompeta en la ciudad, y no se alborotará el pueblo? ¿Habrá algún mal en la ciudad, el cual Yahvéh no haya hecho? 	 </a:t>
            </a:r>
            <a:r>
              <a:rPr lang="ja-JP" altLang="en-US" smtClean="0">
                <a:ea typeface="ＭＳ Ｐゴシック" pitchFamily="34" charset="-128"/>
              </a:rPr>
              <a:t> 	</a:t>
            </a:r>
          </a:p>
          <a:p>
            <a:pPr eaLnBrk="1" hangingPunct="1">
              <a:defRPr/>
            </a:pPr>
            <a:r>
              <a:rPr lang="en-US" smtClean="0"/>
              <a:t>Miqueas 1:</a:t>
            </a:r>
            <a:r>
              <a:rPr lang="en-GB" smtClean="0"/>
              <a:t>12 Porque los moradores de Marot anhelaron </a:t>
            </a:r>
            <a:r>
              <a:rPr lang="es-CL" smtClean="0"/>
              <a:t>ansiosamente el bien; pues de parte de Yahvéh el mal había descendido hasta la puerta de Jerusalén</a:t>
            </a:r>
            <a:r>
              <a:rPr lang="ru-RU" smtClean="0"/>
              <a:t>.</a:t>
            </a:r>
            <a:r>
              <a:rPr lang="en-US" smtClean="0"/>
              <a:t> </a:t>
            </a:r>
            <a:r>
              <a:rPr lang="zh-CN" altLang="en-US" smtClean="0">
                <a:ea typeface="宋体" pitchFamily="2" charset="-122"/>
              </a:rPr>
              <a:t> </a:t>
            </a:r>
            <a:endParaRPr lang="en-US" smtClean="0"/>
          </a:p>
          <a:p>
            <a:pPr eaLnBrk="1" hangingPunct="1">
              <a:defRPr/>
            </a:pPr>
            <a:endParaRPr lang="en-US"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endParaRPr lang="en-US" smtClean="0"/>
          </a:p>
        </p:txBody>
      </p:sp>
      <p:sp>
        <p:nvSpPr>
          <p:cNvPr id="6147" name="Rectangle 3"/>
          <p:cNvSpPr>
            <a:spLocks noGrp="1" noChangeArrowheads="1"/>
          </p:cNvSpPr>
          <p:nvPr>
            <p:ph type="body" idx="1"/>
          </p:nvPr>
        </p:nvSpPr>
        <p:spPr>
          <a:xfrm>
            <a:off x="250825" y="1484313"/>
            <a:ext cx="8893175" cy="5373687"/>
          </a:xfrm>
        </p:spPr>
        <p:txBody>
          <a:bodyPr/>
          <a:lstStyle/>
          <a:p>
            <a:pPr eaLnBrk="1" hangingPunct="1">
              <a:defRPr/>
            </a:pPr>
            <a:r>
              <a:rPr lang="en-GB" sz="2800" b="1" smtClean="0"/>
              <a:t>Éxodo 4:11</a:t>
            </a:r>
            <a:r>
              <a:rPr lang="en-GB" sz="2800" smtClean="0"/>
              <a:t>  Y Yahvéh le respondió: ¿Quién dio la boca al hombre? ¿o quién hizo al mudo y al sordo, al que ve y al ciego? ¿No soy yo Yahvéh? </a:t>
            </a:r>
            <a:r>
              <a:rPr lang="en-GB" altLang="zh-CN" sz="2800" smtClean="0">
                <a:ea typeface="宋体" pitchFamily="2" charset="-122"/>
              </a:rPr>
              <a:t> </a:t>
            </a:r>
            <a:endParaRPr lang="zh-CN" altLang="en-US" sz="2800" smtClean="0">
              <a:ea typeface="宋体" pitchFamily="2" charset="-122"/>
            </a:endParaRPr>
          </a:p>
          <a:p>
            <a:pPr eaLnBrk="1" hangingPunct="1">
              <a:defRPr/>
            </a:pPr>
            <a:r>
              <a:rPr lang="en-GB" sz="2800" smtClean="0"/>
              <a:t>Job 1:21; 2:10  Y dijo: ‘Desnudo salí del vientre de mi madre, y desnudo volveré. Yahvéh dio, y Yahvéh quitó; sea el nombre de Yahvéh bendito’… Y él le dijo: ‘Como suele hablar cualquiera de las mujeres fatuas, has hablado. ¿Qué? ¿Recibiremos de Dios el bien, y el mal no lo recibiremos?’ En todo esto no pecó Job con sus labios.</a:t>
            </a:r>
          </a:p>
          <a:p>
            <a:pPr eaLnBrk="1" hangingPunct="1">
              <a:defRPr/>
            </a:pPr>
            <a:endParaRPr lang="en-GB" smtClean="0"/>
          </a:p>
          <a:p>
            <a:pPr eaLnBrk="1" hangingPunct="1">
              <a:buFont typeface="Wingdings" pitchFamily="2" charset="2"/>
              <a:buNone/>
              <a:defRPr/>
            </a:pPr>
            <a:endParaRPr lang="en-US"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endParaRPr lang="en-US" smtClean="0"/>
          </a:p>
        </p:txBody>
      </p:sp>
      <p:sp>
        <p:nvSpPr>
          <p:cNvPr id="7171" name="Rectangle 3"/>
          <p:cNvSpPr>
            <a:spLocks noGrp="1" noChangeArrowheads="1"/>
          </p:cNvSpPr>
          <p:nvPr>
            <p:ph type="body" idx="1"/>
          </p:nvPr>
        </p:nvSpPr>
        <p:spPr>
          <a:xfrm>
            <a:off x="0" y="1412875"/>
            <a:ext cx="8893175" cy="5870575"/>
          </a:xfrm>
        </p:spPr>
        <p:txBody>
          <a:bodyPr/>
          <a:lstStyle/>
          <a:p>
            <a:pPr eaLnBrk="1" hangingPunct="1">
              <a:defRPr/>
            </a:pPr>
            <a:r>
              <a:rPr lang="en-GB" sz="2000" smtClean="0"/>
              <a:t>Heb. 12: 6-11  Porque el Señor al que ama, disciplina, y azota a todo el que recibe por hijo. Si soportáis la disciplina, Dios os trata como a hijos; porque ¿qué hijo es aquel a quien el padre no disciplina? Pero si se os deja sin disciplina, de la cual todos han sido participantes, entonces sois bastardos, y no hijos. Por otra parte, tuvimos a nuestros padres terrenales que nos disciplinaban, y los venerábamos. ¿Por qué no obedeceremos mucho mejor al Padre de los espíritus, y viviremos? Y aquellos, ciertamente por pocos días nos disciplinaban, como a ellos les parecía, pero éste para lo que nos es provechoso, para que participemos de su santidad. Es verdad que ninguna disciplina al presente parece ser causa de gozo, sino de tristeza; pero después da fruto apacible de justicia a los que en ella han sido ejercitados.</a:t>
            </a:r>
            <a:endParaRPr lang="ja-JP" alt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1669</TotalTime>
  <Words>2129</Words>
  <Application>Microsoft Office PowerPoint</Application>
  <PresentationFormat>Presentación en pantalla (4:3)</PresentationFormat>
  <Paragraphs>143</Paragraphs>
  <Slides>53</Slides>
  <Notes>53</Notes>
  <HiddenSlides>0</HiddenSlides>
  <MMClips>0</MMClips>
  <ScaleCrop>false</ScaleCrop>
  <HeadingPairs>
    <vt:vector size="6" baseType="variant">
      <vt:variant>
        <vt:lpstr>Fuentes usadas</vt:lpstr>
      </vt:variant>
      <vt:variant>
        <vt:i4>6</vt:i4>
      </vt:variant>
      <vt:variant>
        <vt:lpstr>Plantilla de diseño</vt:lpstr>
      </vt:variant>
      <vt:variant>
        <vt:i4>2</vt:i4>
      </vt:variant>
      <vt:variant>
        <vt:lpstr>Títulos de diapositiva</vt:lpstr>
      </vt:variant>
      <vt:variant>
        <vt:i4>53</vt:i4>
      </vt:variant>
    </vt:vector>
  </HeadingPairs>
  <TitlesOfParts>
    <vt:vector size="61" baseType="lpstr">
      <vt:lpstr>Tahoma</vt:lpstr>
      <vt:lpstr>Arial</vt:lpstr>
      <vt:lpstr>Wingdings</vt:lpstr>
      <vt:lpstr>Calibri</vt:lpstr>
      <vt:lpstr>ＭＳ Ｐゴシック</vt:lpstr>
      <vt:lpstr>宋体</vt:lpstr>
      <vt:lpstr>Balance</vt:lpstr>
      <vt:lpstr>Balance</vt:lpstr>
      <vt:lpstr>Principios Básicos de     Principios Básicos de la Biblia Estudio 6: Dios y el Mal </vt:lpstr>
      <vt:lpstr>www.biblebasicsonline.com www.carelinks.net Email: info@carelinks.net </vt:lpstr>
      <vt:lpstr>6.1  Dios y el Mal </vt:lpstr>
      <vt:lpstr>Dios tiene el 100% de poder. No hay dualismo</vt:lpstr>
      <vt:lpstr>Diapositiva 5</vt:lpstr>
      <vt:lpstr>Diapositiva 6</vt:lpstr>
      <vt:lpstr>Diapositiva 7</vt:lpstr>
      <vt:lpstr>Diapositiva 8</vt:lpstr>
      <vt:lpstr>Diapositiva 9</vt:lpstr>
      <vt:lpstr>Dios es mayor que ‘Satanás’; los adversarios nos ayudan a la salvación</vt:lpstr>
      <vt:lpstr>Diapositiva 11</vt:lpstr>
      <vt:lpstr>Diapositiva 12</vt:lpstr>
      <vt:lpstr>El pecado viene de dentro</vt:lpstr>
      <vt:lpstr> </vt:lpstr>
      <vt:lpstr>Diapositiva 15</vt:lpstr>
      <vt:lpstr>Diapositiva 16</vt:lpstr>
      <vt:lpstr>Diapositiva 17</vt:lpstr>
      <vt:lpstr>Diapositiva 18</vt:lpstr>
      <vt:lpstr>Diapositiva 19</vt:lpstr>
      <vt:lpstr>La palabra “Satanás” en la Biblia  </vt:lpstr>
      <vt:lpstr>Diapositiva 21</vt:lpstr>
      <vt:lpstr>Diapositiva 22</vt:lpstr>
      <vt:lpstr>Diapositiva 23</vt:lpstr>
      <vt:lpstr>La palabra “Diablo” en la Biblia </vt:lpstr>
      <vt:lpstr>Diapositiva 25</vt:lpstr>
      <vt:lpstr>El Diablo y el Pecado</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El tamaño del Cosmos</vt:lpstr>
      <vt:lpstr>Diapositiva 40</vt:lpstr>
      <vt:lpstr>Diapositiva 41</vt:lpstr>
      <vt:lpstr>Diapositiva 42</vt:lpstr>
      <vt:lpstr>Diapositiva 43</vt:lpstr>
      <vt:lpstr>Diapositiva 44</vt:lpstr>
      <vt:lpstr>Diapositiva 45</vt:lpstr>
      <vt:lpstr>El Oriente está demonizado</vt:lpstr>
      <vt:lpstr>Diapositiva 47</vt:lpstr>
      <vt:lpstr>El Occidente está demonizado </vt:lpstr>
      <vt:lpstr>La forma de pensar espiritual de la esencia</vt:lpstr>
      <vt:lpstr>Diapositiva 50</vt:lpstr>
      <vt:lpstr>Disminuye la creencia en el Diablo; y aumenta el mal  </vt:lpstr>
      <vt:lpstr>www.biblebasicsonline.com www.carelinks.net Email: info@carelinks.net </vt:lpstr>
      <vt:lpstr>Estudio 6: Preguntas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MARTiN</cp:lastModifiedBy>
  <cp:revision>77</cp:revision>
  <dcterms:created xsi:type="dcterms:W3CDTF">2006-12-03T10:12:48Z</dcterms:created>
  <dcterms:modified xsi:type="dcterms:W3CDTF">2012-07-16T23:35:32Z</dcterms:modified>
</cp:coreProperties>
</file>