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62" r:id="rId4"/>
    <p:sldId id="263" r:id="rId5"/>
    <p:sldId id="264" r:id="rId6"/>
    <p:sldId id="258" r:id="rId7"/>
    <p:sldId id="265" r:id="rId8"/>
    <p:sldId id="276" r:id="rId9"/>
    <p:sldId id="273" r:id="rId10"/>
    <p:sldId id="274" r:id="rId11"/>
    <p:sldId id="266" r:id="rId12"/>
    <p:sldId id="259" r:id="rId13"/>
    <p:sldId id="269" r:id="rId14"/>
    <p:sldId id="267" r:id="rId15"/>
    <p:sldId id="270" r:id="rId16"/>
    <p:sldId id="275" r:id="rId17"/>
    <p:sldId id="260" r:id="rId18"/>
    <p:sldId id="271" r:id="rId19"/>
    <p:sldId id="261" r:id="rId20"/>
    <p:sldId id="272" r:id="rId21"/>
    <p:sldId id="278" r:id="rId22"/>
    <p:sldId id="268" r:id="rId23"/>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Arial" charset="0"/>
      </a:defRPr>
    </a:lvl1pPr>
    <a:lvl2pPr marL="457200" algn="l" rtl="0" fontAlgn="base">
      <a:spcBef>
        <a:spcPct val="0"/>
      </a:spcBef>
      <a:spcAft>
        <a:spcPct val="0"/>
      </a:spcAft>
      <a:defRPr i="1" kern="1200">
        <a:solidFill>
          <a:schemeClr val="tx1"/>
        </a:solidFill>
        <a:latin typeface="Arial" charset="0"/>
        <a:ea typeface="+mn-ea"/>
        <a:cs typeface="Arial" charset="0"/>
      </a:defRPr>
    </a:lvl2pPr>
    <a:lvl3pPr marL="914400" algn="l" rtl="0" fontAlgn="base">
      <a:spcBef>
        <a:spcPct val="0"/>
      </a:spcBef>
      <a:spcAft>
        <a:spcPct val="0"/>
      </a:spcAft>
      <a:defRPr i="1" kern="1200">
        <a:solidFill>
          <a:schemeClr val="tx1"/>
        </a:solidFill>
        <a:latin typeface="Arial" charset="0"/>
        <a:ea typeface="+mn-ea"/>
        <a:cs typeface="Arial" charset="0"/>
      </a:defRPr>
    </a:lvl3pPr>
    <a:lvl4pPr marL="1371600" algn="l" rtl="0" fontAlgn="base">
      <a:spcBef>
        <a:spcPct val="0"/>
      </a:spcBef>
      <a:spcAft>
        <a:spcPct val="0"/>
      </a:spcAft>
      <a:defRPr i="1" kern="1200">
        <a:solidFill>
          <a:schemeClr val="tx1"/>
        </a:solidFill>
        <a:latin typeface="Arial" charset="0"/>
        <a:ea typeface="+mn-ea"/>
        <a:cs typeface="Arial" charset="0"/>
      </a:defRPr>
    </a:lvl4pPr>
    <a:lvl5pPr marL="1828800" algn="l" rtl="0" fontAlgn="base">
      <a:spcBef>
        <a:spcPct val="0"/>
      </a:spcBef>
      <a:spcAft>
        <a:spcPct val="0"/>
      </a:spcAft>
      <a:defRPr i="1" kern="1200">
        <a:solidFill>
          <a:schemeClr val="tx1"/>
        </a:solidFill>
        <a:latin typeface="Arial" charset="0"/>
        <a:ea typeface="+mn-ea"/>
        <a:cs typeface="Arial" charset="0"/>
      </a:defRPr>
    </a:lvl5pPr>
    <a:lvl6pPr marL="2286000" algn="l" defTabSz="914400" rtl="0" eaLnBrk="1" latinLnBrk="0" hangingPunct="1">
      <a:defRPr i="1" kern="1200">
        <a:solidFill>
          <a:schemeClr val="tx1"/>
        </a:solidFill>
        <a:latin typeface="Arial" charset="0"/>
        <a:ea typeface="+mn-ea"/>
        <a:cs typeface="Arial" charset="0"/>
      </a:defRPr>
    </a:lvl6pPr>
    <a:lvl7pPr marL="2743200" algn="l" defTabSz="914400" rtl="0" eaLnBrk="1" latinLnBrk="0" hangingPunct="1">
      <a:defRPr i="1" kern="1200">
        <a:solidFill>
          <a:schemeClr val="tx1"/>
        </a:solidFill>
        <a:latin typeface="Arial" charset="0"/>
        <a:ea typeface="+mn-ea"/>
        <a:cs typeface="Arial" charset="0"/>
      </a:defRPr>
    </a:lvl7pPr>
    <a:lvl8pPr marL="3200400" algn="l" defTabSz="914400" rtl="0" eaLnBrk="1" latinLnBrk="0" hangingPunct="1">
      <a:defRPr i="1" kern="1200">
        <a:solidFill>
          <a:schemeClr val="tx1"/>
        </a:solidFill>
        <a:latin typeface="Arial" charset="0"/>
        <a:ea typeface="+mn-ea"/>
        <a:cs typeface="Arial" charset="0"/>
      </a:defRPr>
    </a:lvl8pPr>
    <a:lvl9pPr marL="3657600" algn="l" defTabSz="914400" rtl="0" eaLnBrk="1" latinLnBrk="0" hangingPunct="1">
      <a:defRPr 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varScale="1">
        <p:scale>
          <a:sx n="67" d="100"/>
          <a:sy n="67"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pPr>
              <a:defRPr/>
            </a:pPr>
            <a:endParaRPr lang="es-CL"/>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pPr>
              <a:defRPr/>
            </a:pPr>
            <a:fld id="{663BC92B-00C4-431A-BCA1-2D4A18B6FA44}" type="datetimeFigureOut">
              <a:rPr lang="es-CL"/>
              <a:pPr>
                <a:defRPr/>
              </a:pPr>
              <a:t>27-07-2012</a:t>
            </a:fld>
            <a:endParaRPr lang="es-CL"/>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L" noProof="0" smtClean="0"/>
              <a:t>Haga clic para modificar el estilo de texto del patrón</a:t>
            </a:r>
          </a:p>
          <a:p>
            <a:pPr lvl="1"/>
            <a:r>
              <a:rPr lang="es-CL" noProof="0" smtClean="0"/>
              <a:t>Segundo nivel</a:t>
            </a:r>
          </a:p>
          <a:p>
            <a:pPr lvl="2"/>
            <a:r>
              <a:rPr lang="es-CL" noProof="0" smtClean="0"/>
              <a:t>Tercer nivel</a:t>
            </a:r>
          </a:p>
          <a:p>
            <a:pPr lvl="3"/>
            <a:r>
              <a:rPr lang="es-CL" noProof="0" smtClean="0"/>
              <a:t>Cuarto nivel</a:t>
            </a:r>
          </a:p>
          <a:p>
            <a:pPr lvl="4"/>
            <a:r>
              <a:rPr lang="es-CL" noProof="0" smtClean="0"/>
              <a:t>Quinto nivel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pPr>
              <a:defRPr/>
            </a:pPr>
            <a:endParaRPr lang="es-CL"/>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pPr>
              <a:defRPr/>
            </a:pPr>
            <a:fld id="{53BF35B8-6856-4C6F-8213-4BD932E0BB81}" type="slidenum">
              <a:rPr lang="es-CL"/>
              <a:pPr>
                <a:defRPr/>
              </a:pPr>
              <a:t>‹Nº›</a:t>
            </a:fld>
            <a:endParaRPr lang="es-C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es-CL" smtClean="0"/>
              <a:t>PRINCIPIOS BÁSICOS DE LA BIBLIA</a:t>
            </a:r>
          </a:p>
          <a:p>
            <a:pPr eaLnBrk="1" hangingPunct="1"/>
            <a:r>
              <a:rPr lang="es-CL" smtClean="0"/>
              <a:t>ESTUDIO 10</a:t>
            </a:r>
          </a:p>
          <a:p>
            <a:pPr eaLnBrk="1" hangingPunct="1"/>
            <a:r>
              <a:rPr lang="es-CL" smtClean="0"/>
              <a:t>EL BAUTISMO EN JESÚS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s-CL" smtClean="0"/>
              <a:t>10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s-CL" smtClean="0"/>
              <a:t>10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s-CL" smtClean="0"/>
              <a:t>10 (12)                                             EL SIGNIFICADO DEL BAUTISMO</a:t>
            </a:r>
          </a:p>
          <a:p>
            <a:r>
              <a:rPr lang="es-CL" smtClean="0"/>
              <a:t>                                                                  Romanos cap. 6</a:t>
            </a:r>
          </a:p>
          <a:p>
            <a:r>
              <a:rPr lang="es-CL" smtClean="0"/>
              <a:t>El antiguo camino  |   Creencia en el   |                                 |  El nuevo camino |  Vida eterna</a:t>
            </a:r>
          </a:p>
          <a:p>
            <a:r>
              <a:rPr lang="es-CL" smtClean="0"/>
              <a:t>de vida sirviendo     |   evangelio           | 				|  de vida sirviendo |  cuando regrese</a:t>
            </a:r>
          </a:p>
          <a:p>
            <a:r>
              <a:rPr lang="es-CL" smtClean="0"/>
              <a:t>al pecado              |        --                 |                                 |  a Dios y a Cristo |   Cristo</a:t>
            </a:r>
          </a:p>
          <a:p>
            <a:r>
              <a:rPr lang="es-CL" smtClean="0"/>
              <a:t>                            |    entonces          |                                 |---------------------------  ------------------------</a:t>
            </a:r>
          </a:p>
          <a:p>
            <a:r>
              <a:rPr lang="es-CL" smtClean="0"/>
              <a:t>                            |    arrepentimiento |      </a:t>
            </a:r>
          </a:p>
          <a:p>
            <a:r>
              <a:rPr lang="es-CL" smtClean="0"/>
              <a:t>                           |                                                              “Viviendo con Cristo’</a:t>
            </a:r>
          </a:p>
          <a:p>
            <a:r>
              <a:rPr lang="es-CL" smtClean="0"/>
              <a:t>                                                         agua</a:t>
            </a:r>
          </a:p>
          <a:p>
            <a:r>
              <a:rPr lang="es-CL" smtClean="0"/>
              <a:t>                                           “muriendo con Cristo”</a:t>
            </a:r>
          </a:p>
          <a:p>
            <a:endParaRPr lang="es-CL" smtClean="0"/>
          </a:p>
          <a:p>
            <a:r>
              <a:rPr lang="es-CL" smtClean="0"/>
              <a:t>Entrando en          |   completa inmersión  |  Subiendo de   |</a:t>
            </a:r>
          </a:p>
          <a:p>
            <a:r>
              <a:rPr lang="es-CL" smtClean="0"/>
              <a:t>Las aguas del       |    significa muerte al   |  las aguas       |</a:t>
            </a:r>
          </a:p>
          <a:p>
            <a:r>
              <a:rPr lang="es-CL" smtClean="0"/>
              <a:t>Bautismo              | viejo sistema de vida  |  del bautismo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r>
              <a:rPr lang="es-CL" smtClean="0"/>
              <a:t>10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s-CL" smtClean="0"/>
              <a:t>10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s-CL" smtClean="0"/>
              <a:t>10 (15)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s-CL" smtClean="0"/>
              <a:t>10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s-CL" smtClean="0"/>
              <a:t>10 (17)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s-CL" smtClean="0"/>
              <a:t>10 (18)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s-CL" smtClean="0"/>
              <a:t>10 (19)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r>
              <a:rPr lang="es-CL" smtClean="0"/>
              <a:t>10 (2)  Title: La Importancia Vital del Bautismo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s-CL" smtClean="0"/>
              <a:t>10 (20)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s-CL" smtClean="0"/>
              <a:t>10 (21)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s-CL" smtClean="0"/>
              <a:t>10 (22)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r>
              <a:rPr lang="es-CL" smtClean="0"/>
              <a:t>10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es-CL" smtClean="0"/>
              <a:t>10 (4)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es-CL" smtClean="0"/>
              <a:t>10 (5)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s-CL" smtClean="0"/>
              <a:t>10 (6)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s-CL" smtClean="0"/>
              <a:t>10 (7)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s-CL" smtClean="0"/>
              <a:t>10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r>
              <a:rPr lang="es-CL" smtClean="0"/>
              <a:t>|0 (9)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8F4FC589-17E4-474F-A79E-81AE8E2187D8}" type="datetimeFigureOut">
              <a:rPr lang="en-GB"/>
              <a:pPr>
                <a:defRPr/>
              </a:pPr>
              <a:t>27/07/2012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0BA2C25-6849-4014-8F7C-0DF8DF3865D3}" type="slidenum">
              <a:rPr lang="en-GB"/>
              <a:pPr>
                <a:defRPr/>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1CEB557-EE13-46DA-8F65-210FD6998D87}" type="datetimeFigureOut">
              <a:rPr lang="en-GB"/>
              <a:pPr>
                <a:defRPr/>
              </a:pPr>
              <a:t>27/07/2012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30D1A32D-53CC-48D2-8201-F352CFE593CE}"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8C4D5A-A588-478E-8FAF-492A8D275641}" type="datetimeFigureOut">
              <a:rPr lang="en-GB"/>
              <a:pPr>
                <a:defRPr/>
              </a:pPr>
              <a:t>27/07/2012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0914BC93-6BF4-40AE-8C92-8244A0193A92}"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BACB0E6-8A98-4368-BAA1-EBA9D8514A16}" type="datetimeFigureOut">
              <a:rPr lang="en-GB"/>
              <a:pPr>
                <a:defRPr/>
              </a:pPr>
              <a:t>27/07/2012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1C391F9-C7A3-4466-9056-EE2F23CDB79A}"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048FDE-D823-4C81-99B9-D7BDE4B21AF0}" type="datetimeFigureOut">
              <a:rPr lang="en-GB"/>
              <a:pPr>
                <a:defRPr/>
              </a:pPr>
              <a:t>27/07/2012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E72CE6-8C53-4818-AADB-6389D693D940}" type="slidenum">
              <a:rPr lang="en-GB"/>
              <a:pPr>
                <a:defRPr/>
              </a:pPr>
              <a:t>‹Nº›</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8207392-C8DA-4735-B0A7-1333FAD758A4}" type="datetimeFigureOut">
              <a:rPr lang="en-GB"/>
              <a:pPr>
                <a:defRPr/>
              </a:pPr>
              <a:t>27/07/2012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F8F0CB8-E5BC-4A42-9878-58544C688239}"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9514A07-85A3-4254-8FD0-01D05DF63F91}" type="datetimeFigureOut">
              <a:rPr lang="en-GB"/>
              <a:pPr>
                <a:defRPr/>
              </a:pPr>
              <a:t>27/07/2012</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404245C8-92DE-4E11-B519-5C04A9783856}"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692BB85-7BEC-4387-AA81-4EE3097B5B7F}" type="datetimeFigureOut">
              <a:rPr lang="en-GB"/>
              <a:pPr>
                <a:defRPr/>
              </a:pPr>
              <a:t>27/07/2012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7CA546E3-76D4-45E0-BABF-58720EE113F8}"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20EB7A2-7ACB-4E7D-AF6C-2AADFD1DA19F}" type="datetimeFigureOut">
              <a:rPr lang="en-GB"/>
              <a:pPr>
                <a:defRPr/>
              </a:pPr>
              <a:t>27/07/2012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E48186E4-EA60-4F73-AD41-FEB80765808D}"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3DC196-BE79-4250-BF8B-D8886FD34FD6}" type="datetimeFigureOut">
              <a:rPr lang="en-GB"/>
              <a:pPr>
                <a:defRPr/>
              </a:pPr>
              <a:t>27/07/2012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67346C4-76E3-405B-8C72-6758E0C2376F}"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1C83BB6-5F94-49CC-9C24-687D589D378C}" type="datetimeFigureOut">
              <a:rPr lang="en-GB"/>
              <a:pPr>
                <a:defRPr/>
              </a:pPr>
              <a:t>27/07/2012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A9348E61-E951-45E5-BE97-FA3C453676D8}"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i="0">
                <a:solidFill>
                  <a:schemeClr val="tx1">
                    <a:shade val="50000"/>
                  </a:schemeClr>
                </a:solidFill>
              </a:defRPr>
            </a:lvl1pPr>
          </a:lstStyle>
          <a:p>
            <a:pPr>
              <a:defRPr/>
            </a:pPr>
            <a:fld id="{5A690182-3DD4-49B5-A292-3C334A46A863}" type="datetimeFigureOut">
              <a:rPr lang="en-GB"/>
              <a:pPr>
                <a:defRPr/>
              </a:pPr>
              <a:t>27/07/2012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i="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i="0">
                <a:solidFill>
                  <a:schemeClr val="tx1">
                    <a:shade val="50000"/>
                  </a:schemeClr>
                </a:solidFill>
              </a:defRPr>
            </a:lvl1pPr>
          </a:lstStyle>
          <a:p>
            <a:pPr>
              <a:defRPr/>
            </a:pPr>
            <a:fld id="{C9DD426D-BB3B-44BF-8780-A57DD821B0F0}" type="slidenum">
              <a:rPr lang="en-GB"/>
              <a:pPr>
                <a:defRPr/>
              </a:pPr>
              <a:t>‹Nº›</a:t>
            </a:fld>
            <a:endParaRPr lang="en-GB"/>
          </a:p>
        </p:txBody>
      </p:sp>
    </p:spTree>
  </p:cSld>
  <p:clrMap bg1="dk1" tx1="lt1" bg2="dk2" tx2="lt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IMG_9241.JPG"/>
          <p:cNvPicPr>
            <a:picLocks noChangeAspect="1"/>
          </p:cNvPicPr>
          <p:nvPr/>
        </p:nvPicPr>
        <p:blipFill>
          <a:blip r:embed="rId3"/>
          <a:srcRect/>
          <a:stretch>
            <a:fillRect/>
          </a:stretch>
        </p:blipFill>
        <p:spPr bwMode="auto">
          <a:xfrm>
            <a:off x="0" y="-531813"/>
            <a:ext cx="9144000" cy="6858001"/>
          </a:xfrm>
          <a:prstGeom prst="rect">
            <a:avLst/>
          </a:prstGeom>
          <a:noFill/>
          <a:ln w="9525">
            <a:noFill/>
            <a:miter lim="800000"/>
            <a:headEnd/>
            <a:tailEnd/>
          </a:ln>
        </p:spPr>
      </p:pic>
      <p:sp>
        <p:nvSpPr>
          <p:cNvPr id="14341" name="Rectangle 5"/>
          <p:cNvSpPr>
            <a:spLocks noGrp="1"/>
          </p:cNvSpPr>
          <p:nvPr>
            <p:ph type="title" idx="4294967295"/>
          </p:nvPr>
        </p:nvSpPr>
        <p:spPr bwMode="auto">
          <a:xfrm flipV="1">
            <a:off x="914400" y="-458788"/>
            <a:ext cx="8229600" cy="71438"/>
          </a:xfrm>
        </p:spPr>
        <p:txBody>
          <a:bodyPr wrap="square" lIns="91440" tIns="45720" rIns="91440" bIns="45720" numCol="1" anchorCtr="0" compatLnSpc="1">
            <a:prstTxWarp prst="textNoShape">
              <a:avLst/>
            </a:prstTxWarp>
          </a:bodyPr>
          <a:lstStyle/>
          <a:p>
            <a:pPr>
              <a:defRPr/>
            </a:pPr>
            <a:endParaRPr lang="es-CL" sz="3700" smtClean="0">
              <a:ln>
                <a:noFill/>
              </a:ln>
              <a:solidFill>
                <a:schemeClr val="tx1"/>
              </a:solidFill>
              <a:effectLst/>
            </a:endParaRPr>
          </a:p>
        </p:txBody>
      </p:sp>
      <p:sp>
        <p:nvSpPr>
          <p:cNvPr id="14339" name="Rectangle 5"/>
          <p:cNvSpPr>
            <a:spLocks noChangeArrowheads="1"/>
          </p:cNvSpPr>
          <p:nvPr/>
        </p:nvSpPr>
        <p:spPr bwMode="auto">
          <a:xfrm>
            <a:off x="395288" y="5229225"/>
            <a:ext cx="9261475" cy="1554163"/>
          </a:xfrm>
          <a:prstGeom prst="rect">
            <a:avLst/>
          </a:prstGeom>
          <a:noFill/>
          <a:ln w="9525">
            <a:noFill/>
            <a:miter lim="800000"/>
            <a:headEnd/>
            <a:tailEnd/>
          </a:ln>
        </p:spPr>
        <p:txBody>
          <a:bodyPr>
            <a:spAutoFit/>
          </a:bodyPr>
          <a:lstStyle/>
          <a:p>
            <a:r>
              <a:rPr lang="es-CL" sz="3200" b="1" i="0">
                <a:solidFill>
                  <a:schemeClr val="bg1"/>
                </a:solidFill>
              </a:rPr>
              <a:t>PRINCIPIOS BÁSICOS DE LA BIBLIA</a:t>
            </a:r>
          </a:p>
          <a:p>
            <a:r>
              <a:rPr lang="es-CL" sz="3200" b="1" i="0">
                <a:solidFill>
                  <a:schemeClr val="bg1"/>
                </a:solidFill>
              </a:rPr>
              <a:t>                     ESTUDIO 10</a:t>
            </a:r>
          </a:p>
          <a:p>
            <a:r>
              <a:rPr lang="es-CL" sz="3200" b="1" i="0">
                <a:solidFill>
                  <a:schemeClr val="bg1"/>
                </a:solidFill>
              </a:rPr>
              <a:t>         EL BAUTISMO EN JESÚS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3" descr="DSC00019.JPG"/>
          <p:cNvPicPr>
            <a:picLocks noGrp="1" noChangeAspect="1"/>
          </p:cNvPicPr>
          <p:nvPr>
            <p:ph idx="1"/>
          </p:nvPr>
        </p:nvPicPr>
        <p:blipFill>
          <a:blip r:embed="rId3"/>
          <a:srcRect/>
          <a:stretch>
            <a:fillRect/>
          </a:stretch>
        </p:blipFill>
        <p:spPr>
          <a:xfrm>
            <a:off x="1433513" y="1600200"/>
            <a:ext cx="6276975" cy="4708525"/>
          </a:xfrm>
        </p:spPr>
      </p:pic>
      <p:sp>
        <p:nvSpPr>
          <p:cNvPr id="26628"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Suficiente Agua – Una Bañera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p:txBody>
          <a:bodyPr/>
          <a:lstStyle/>
          <a:p>
            <a:pPr eaLnBrk="1" hangingPunct="1">
              <a:lnSpc>
                <a:spcPct val="80000"/>
              </a:lnSpc>
              <a:buClr>
                <a:srgbClr val="C00000"/>
              </a:buClr>
              <a:buFont typeface="Wingdings" pitchFamily="2" charset="2"/>
              <a:buChar char="v"/>
            </a:pPr>
            <a:r>
              <a:rPr lang="en-GB" b="1" i="1" smtClean="0">
                <a:solidFill>
                  <a:srgbClr val="03495C"/>
                </a:solidFill>
              </a:rPr>
              <a:t>“Juan bautizaba también en Enón, junto a Salim, porque había allí muchas aguas; y venían, y eran bautizados” </a:t>
            </a:r>
            <a:r>
              <a:rPr lang="en-GB" sz="2600" smtClean="0">
                <a:solidFill>
                  <a:srgbClr val="03495C"/>
                </a:solidFill>
              </a:rPr>
              <a:t>(Juan 3:23).</a:t>
            </a:r>
          </a:p>
          <a:p>
            <a:pPr eaLnBrk="1" hangingPunct="1">
              <a:lnSpc>
                <a:spcPct val="80000"/>
              </a:lnSpc>
              <a:buClr>
                <a:srgbClr val="C00000"/>
              </a:buClr>
              <a:buFont typeface="Wingdings" pitchFamily="2" charset="2"/>
              <a:buChar char="v"/>
            </a:pPr>
            <a:r>
              <a:rPr lang="en-GB" sz="2600" smtClean="0">
                <a:solidFill>
                  <a:srgbClr val="03495C"/>
                </a:solidFill>
              </a:rPr>
              <a:t>Jesús también fue bautizado por Juan en el río Jordán – </a:t>
            </a:r>
            <a:r>
              <a:rPr lang="en-GB" sz="2600" i="1" smtClean="0">
                <a:solidFill>
                  <a:srgbClr val="03495C"/>
                </a:solidFill>
              </a:rPr>
              <a:t>en</a:t>
            </a:r>
            <a:r>
              <a:rPr lang="en-GB" sz="2600" smtClean="0">
                <a:solidFill>
                  <a:srgbClr val="03495C"/>
                </a:solidFill>
              </a:rPr>
              <a:t> el Jordán</a:t>
            </a:r>
            <a:r>
              <a:rPr lang="en-GB" b="1" i="1" smtClean="0">
                <a:solidFill>
                  <a:srgbClr val="03495C"/>
                </a:solidFill>
              </a:rPr>
              <a:t>”</a:t>
            </a:r>
            <a:r>
              <a:rPr lang="en-GB" sz="2600" b="1" i="1" smtClean="0">
                <a:solidFill>
                  <a:srgbClr val="03495C"/>
                </a:solidFill>
              </a:rPr>
              <a:t> </a:t>
            </a:r>
            <a:r>
              <a:rPr lang="en-GB" sz="2600" smtClean="0">
                <a:solidFill>
                  <a:srgbClr val="03495C"/>
                </a:solidFill>
              </a:rPr>
              <a:t>(Mateo 3:13-16 NVI). </a:t>
            </a:r>
          </a:p>
          <a:p>
            <a:pPr eaLnBrk="1" hangingPunct="1">
              <a:lnSpc>
                <a:spcPct val="80000"/>
              </a:lnSpc>
              <a:buClr>
                <a:srgbClr val="C00000"/>
              </a:buClr>
              <a:buFont typeface="Wingdings" pitchFamily="2" charset="2"/>
              <a:buChar char="v"/>
            </a:pPr>
            <a:r>
              <a:rPr lang="en-GB" sz="2600" smtClean="0">
                <a:solidFill>
                  <a:srgbClr val="03495C"/>
                </a:solidFill>
              </a:rPr>
              <a:t>Felipe y el etíope </a:t>
            </a:r>
            <a:r>
              <a:rPr lang="en-GB" b="1" i="1" smtClean="0">
                <a:solidFill>
                  <a:srgbClr val="03495C"/>
                </a:solidFill>
              </a:rPr>
              <a:t>“descendieron ambos al agua… y le bautizó. Cuando subieron del agua…” </a:t>
            </a:r>
            <a:r>
              <a:rPr lang="en-GB" sz="2600" smtClean="0">
                <a:solidFill>
                  <a:srgbClr val="03495C"/>
                </a:solidFill>
              </a:rPr>
              <a:t>(Hechos 8:38,39). </a:t>
            </a:r>
          </a:p>
          <a:p>
            <a:pPr eaLnBrk="1" hangingPunct="1">
              <a:lnSpc>
                <a:spcPct val="80000"/>
              </a:lnSpc>
              <a:buClr>
                <a:srgbClr val="C00000"/>
              </a:buClr>
              <a:buFont typeface="Wingdings" pitchFamily="2" charset="2"/>
              <a:buChar char="v"/>
            </a:pPr>
            <a:r>
              <a:rPr lang="en-GB" sz="2600" smtClean="0">
                <a:solidFill>
                  <a:srgbClr val="03495C"/>
                </a:solidFill>
              </a:rPr>
              <a:t>El bautismo es ser </a:t>
            </a:r>
            <a:r>
              <a:rPr lang="en-GB" b="1" i="1" smtClean="0">
                <a:solidFill>
                  <a:srgbClr val="03495C"/>
                </a:solidFill>
              </a:rPr>
              <a:t>“sepultados con Cristo” </a:t>
            </a:r>
            <a:r>
              <a:rPr lang="en-GB" sz="2600" smtClean="0">
                <a:solidFill>
                  <a:srgbClr val="03495C"/>
                </a:solidFill>
              </a:rPr>
              <a:t>(Col. 2:12), lo que implica una cobertura total.</a:t>
            </a:r>
          </a:p>
          <a:p>
            <a:pPr eaLnBrk="1" hangingPunct="1">
              <a:lnSpc>
                <a:spcPct val="80000"/>
              </a:lnSpc>
              <a:buFont typeface="Arial" charset="0"/>
              <a:buChar char="•"/>
            </a:pPr>
            <a:endParaRPr lang="en-GB" sz="2600" smtClean="0"/>
          </a:p>
        </p:txBody>
      </p:sp>
      <p:sp>
        <p:nvSpPr>
          <p:cNvPr id="27652"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Bautismo de Adultos</a:t>
            </a:r>
            <a:br>
              <a:rPr lang="es-CL" sz="3700" smtClean="0">
                <a:ln>
                  <a:noFill/>
                </a:ln>
                <a:solidFill>
                  <a:schemeClr val="bg1"/>
                </a:solidFill>
                <a:effectLst/>
              </a:rPr>
            </a:br>
            <a:r>
              <a:rPr lang="es-CL" sz="3700" smtClean="0">
                <a:ln>
                  <a:noFill/>
                </a:ln>
                <a:solidFill>
                  <a:schemeClr val="bg1"/>
                </a:solidFill>
                <a:effectLst/>
              </a:rPr>
              <a:t> Por Inmersión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1"/>
          <p:cNvPicPr>
            <a:picLocks noGrp="1" noChangeAspect="1"/>
          </p:cNvPicPr>
          <p:nvPr>
            <p:ph idx="1"/>
          </p:nvPr>
        </p:nvPicPr>
        <p:blipFill>
          <a:blip r:embed="rId3"/>
          <a:srcRect/>
          <a:stretch>
            <a:fillRect/>
          </a:stretch>
        </p:blipFill>
        <p:spPr>
          <a:xfrm>
            <a:off x="250825" y="188913"/>
            <a:ext cx="8642350" cy="6480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b="1" i="1" smtClean="0">
                <a:solidFill>
                  <a:srgbClr val="03495C"/>
                </a:solidFill>
              </a:rPr>
              <a:t>“Nuestro viejo hombre [o forma de vida] fue crucificado</a:t>
            </a:r>
            <a:r>
              <a:rPr lang="en-GB" sz="2600" smtClean="0">
                <a:solidFill>
                  <a:srgbClr val="03495C"/>
                </a:solidFill>
              </a:rPr>
              <a:t> con Cristo en la cruz” (Rom. 6:6 NVI); Dios </a:t>
            </a:r>
            <a:r>
              <a:rPr lang="en-GB" b="1" i="1" smtClean="0">
                <a:solidFill>
                  <a:srgbClr val="03495C"/>
                </a:solidFill>
              </a:rPr>
              <a:t>“nos dio vida juntamente con Cristo” </a:t>
            </a:r>
            <a:r>
              <a:rPr lang="en-GB" smtClean="0">
                <a:solidFill>
                  <a:srgbClr val="03495C"/>
                </a:solidFill>
              </a:rPr>
              <a:t>en el bautismo</a:t>
            </a:r>
            <a:r>
              <a:rPr lang="en-GB" b="1" smtClean="0">
                <a:solidFill>
                  <a:srgbClr val="03495C"/>
                </a:solidFill>
              </a:rPr>
              <a:t> </a:t>
            </a:r>
            <a:r>
              <a:rPr lang="en-GB" sz="2600" smtClean="0">
                <a:solidFill>
                  <a:srgbClr val="03495C"/>
                </a:solidFill>
              </a:rPr>
              <a:t>(Efe. 2:5 NVI).</a:t>
            </a:r>
          </a:p>
          <a:p>
            <a:pPr eaLnBrk="1" hangingPunct="1">
              <a:lnSpc>
                <a:spcPct val="90000"/>
              </a:lnSpc>
              <a:buClr>
                <a:srgbClr val="C00000"/>
              </a:buClr>
              <a:buFont typeface="Wingdings" pitchFamily="2" charset="2"/>
              <a:buChar char="v"/>
            </a:pPr>
            <a:r>
              <a:rPr lang="en-GB" sz="2400" smtClean="0">
                <a:solidFill>
                  <a:srgbClr val="03495C"/>
                </a:solidFill>
              </a:rPr>
              <a:t>Aún tenemos naturaleza humana después del bautismo, y por lo tanto el modo de vida carnal seguirá levantando la cabeza. La </a:t>
            </a:r>
            <a:r>
              <a:rPr lang="en-GB" sz="2400" b="1" i="1" smtClean="0">
                <a:solidFill>
                  <a:srgbClr val="03495C"/>
                </a:solidFill>
              </a:rPr>
              <a:t>‘crucifixión’  </a:t>
            </a:r>
            <a:r>
              <a:rPr lang="en-GB" sz="2400" smtClean="0">
                <a:solidFill>
                  <a:srgbClr val="03495C"/>
                </a:solidFill>
              </a:rPr>
              <a:t>de nuestra carne (la naturaleza humana) es, por consiguiente, un proceso en desarrollo que sólo </a:t>
            </a:r>
            <a:r>
              <a:rPr lang="en-GB" sz="2400" i="1" smtClean="0">
                <a:solidFill>
                  <a:srgbClr val="03495C"/>
                </a:solidFill>
              </a:rPr>
              <a:t>empieza</a:t>
            </a:r>
            <a:r>
              <a:rPr lang="en-GB" sz="2400" smtClean="0">
                <a:solidFill>
                  <a:srgbClr val="03495C"/>
                </a:solidFill>
              </a:rPr>
              <a:t> en el bautismo; de ahí que Jesús le dijera al creyente que tomara su cruz cada día y lo siguiera, por decirlo así, en la procesión hacia el Calvario (Lucas 9:23; 14:27). </a:t>
            </a:r>
          </a:p>
        </p:txBody>
      </p:sp>
      <p:sp>
        <p:nvSpPr>
          <p:cNvPr id="38916"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Bautismo – El Comienzo de Una Nueva Vida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p:txBody>
          <a:bodyPr/>
          <a:lstStyle/>
          <a:p>
            <a:pPr eaLnBrk="1" hangingPunct="1">
              <a:buClr>
                <a:srgbClr val="C00000"/>
              </a:buClr>
            </a:pPr>
            <a:r>
              <a:rPr lang="en-GB" sz="2600" b="1" i="1" smtClean="0">
                <a:solidFill>
                  <a:srgbClr val="03495C"/>
                </a:solidFill>
              </a:rPr>
              <a:t>“...todos los que fuimos bautizados para unirnos con Cristo Jesús, en realidad fuimos bautizados para participar en su muerte. Por tanto, mediante el bautismo fuimos sepultados con él en su muerte, a fin de que, así como Cristo resucitó por el poder del Padre, también nosotros llevemos una vida nueva. Si hemos estado unidos con él en su muerte [por medio del bautismo], sin duda también estaremos unidos con él en su resurrección” </a:t>
            </a:r>
            <a:r>
              <a:rPr lang="en-GB" smtClean="0">
                <a:solidFill>
                  <a:srgbClr val="03495C"/>
                </a:solidFill>
              </a:rPr>
              <a:t>(Rom. 6:3-5 NVI).</a:t>
            </a:r>
          </a:p>
          <a:p>
            <a:pPr eaLnBrk="1" hangingPunct="1"/>
            <a:endParaRPr lang="en-GB" smtClean="0"/>
          </a:p>
        </p:txBody>
      </p:sp>
      <p:sp>
        <p:nvSpPr>
          <p:cNvPr id="40964"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Romanos 6:3-5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p:txBody>
          <a:bodyPr/>
          <a:lstStyle/>
          <a:p>
            <a:pPr eaLnBrk="1" hangingPunct="1">
              <a:buClr>
                <a:srgbClr val="C00000"/>
              </a:buClr>
              <a:buFont typeface="Wingdings" pitchFamily="2" charset="2"/>
              <a:buChar char="v"/>
            </a:pPr>
            <a:r>
              <a:rPr lang="en-GB" sz="2600" b="1" i="1" smtClean="0">
                <a:solidFill>
                  <a:srgbClr val="03495C"/>
                </a:solidFill>
              </a:rPr>
              <a:t>“El bautismo que ahora los salva también a ustedes… por la resurrección de Jesucristo” </a:t>
            </a:r>
            <a:r>
              <a:rPr lang="en-GB" sz="2600" smtClean="0">
                <a:solidFill>
                  <a:srgbClr val="03495C"/>
                </a:solidFill>
              </a:rPr>
              <a:t>(1 Pedro 3:21 NVI) porque nuestra relación con la resurrección de Cristo a vida eterna nos da acceso a lo mismo a su regreso. Es por medio de tomar parte en esta resurrección, entonces, que finalmente seremos salvados. Jesús declaró esto:  </a:t>
            </a:r>
            <a:r>
              <a:rPr lang="en-GB" sz="2600" b="1" i="1" smtClean="0">
                <a:solidFill>
                  <a:srgbClr val="03495C"/>
                </a:solidFill>
              </a:rPr>
              <a:t>“Porque yo vivo, vosotros también viviréis” </a:t>
            </a:r>
            <a:r>
              <a:rPr lang="en-GB" sz="2600" smtClean="0">
                <a:solidFill>
                  <a:srgbClr val="03495C"/>
                </a:solidFill>
              </a:rPr>
              <a:t>(Juan 14:19). </a:t>
            </a:r>
          </a:p>
        </p:txBody>
      </p:sp>
      <p:sp>
        <p:nvSpPr>
          <p:cNvPr id="2" name="Right Arrow 1"/>
          <p:cNvSpPr/>
          <p:nvPr/>
        </p:nvSpPr>
        <p:spPr>
          <a:xfrm>
            <a:off x="3492500" y="6667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i="0"/>
          </a:p>
        </p:txBody>
      </p:sp>
      <p:sp>
        <p:nvSpPr>
          <p:cNvPr id="43013"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s-CL" smtClean="0">
                <a:ln>
                  <a:noFill/>
                </a:ln>
                <a:solidFill>
                  <a:schemeClr val="bg1"/>
                </a:solidFill>
                <a:effectLst/>
              </a:rPr>
              <a:t>Bautismo… Resurrección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descr="villagebap.JPG"/>
          <p:cNvPicPr>
            <a:picLocks noGrp="1" noChangeAspect="1"/>
          </p:cNvPicPr>
          <p:nvPr>
            <p:ph idx="1"/>
          </p:nvPr>
        </p:nvPicPr>
        <p:blipFill>
          <a:blip r:embed="rId3"/>
          <a:srcRect/>
          <a:stretch>
            <a:fillRect/>
          </a:stretch>
        </p:blipFill>
        <p:spPr>
          <a:xfrm>
            <a:off x="1433513" y="1600200"/>
            <a:ext cx="6276975" cy="4708525"/>
          </a:xfrm>
        </p:spPr>
      </p:pic>
      <p:sp>
        <p:nvSpPr>
          <p:cNvPr id="43012" name="Rectangle 4"/>
          <p:cNvSpPr>
            <a:spLocks noGrp="1"/>
          </p:cNvSpPr>
          <p:nvPr>
            <p:ph type="title" idx="4294967295"/>
          </p:nvPr>
        </p:nvSpPr>
        <p:spPr bwMode="auto">
          <a:xfrm>
            <a:off x="474663" y="266700"/>
            <a:ext cx="8229600" cy="1143000"/>
          </a:xfrm>
        </p:spPr>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Levantándose a una nueva vida</a:t>
            </a:r>
          </a:p>
        </p:txBody>
      </p:sp>
      <p:sp>
        <p:nvSpPr>
          <p:cNvPr id="45060" name="Rectangle 4"/>
          <p:cNvSpPr>
            <a:spLocks noGrp="1"/>
          </p:cNvSpPr>
          <p:nvPr>
            <p:ph type="title" idx="4294967295"/>
          </p:nvPr>
        </p:nvSpPr>
        <p:spPr bwMode="auto">
          <a:xfrm flipV="1">
            <a:off x="457200" y="188913"/>
            <a:ext cx="8218488" cy="85725"/>
          </a:xfrm>
          <a:noFill/>
        </p:spPr>
        <p:txBody>
          <a:bodyPr wrap="square" lIns="91440" tIns="45720" rIns="91440" bIns="45720" numCol="1" anchorCtr="0" compatLnSpc="1">
            <a:prstTxWarp prst="textNoShape">
              <a:avLst/>
            </a:prstTxWarp>
          </a:bodyPr>
          <a:lstStyle/>
          <a:p>
            <a:endParaRPr lang="es-CL" sz="370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8864" y="274638"/>
            <a:ext cx="8229600" cy="1143000"/>
          </a:xfrm>
        </p:spPr>
        <p:txBody>
          <a:bodyPr/>
          <a:lstStyle/>
          <a:p>
            <a:pPr eaLnBrk="1" fontAlgn="auto" hangingPunct="1">
              <a:spcAft>
                <a:spcPts val="0"/>
              </a:spcAft>
              <a:defRPr/>
            </a:pPr>
            <a:r>
              <a:rPr lang="en-GB" smtClean="0"/>
              <a:t> </a:t>
            </a:r>
          </a:p>
        </p:txBody>
      </p:sp>
      <p:sp>
        <p:nvSpPr>
          <p:cNvPr id="47106" name="Content Placeholder 2"/>
          <p:cNvSpPr>
            <a:spLocks noGrp="1"/>
          </p:cNvSpPr>
          <p:nvPr>
            <p:ph idx="1"/>
          </p:nvPr>
        </p:nvSpPr>
        <p:spPr>
          <a:xfrm>
            <a:off x="468313" y="1196975"/>
            <a:ext cx="8218487" cy="5505450"/>
          </a:xfrm>
        </p:spPr>
        <p:txBody>
          <a:bodyPr/>
          <a:lstStyle/>
          <a:p>
            <a:pPr eaLnBrk="1" hangingPunct="1">
              <a:lnSpc>
                <a:spcPct val="90000"/>
              </a:lnSpc>
              <a:buClr>
                <a:srgbClr val="C00000"/>
              </a:buClr>
              <a:buFont typeface="Wingdings" pitchFamily="2" charset="2"/>
              <a:buChar char="v"/>
            </a:pPr>
            <a:r>
              <a:rPr lang="en-GB" sz="2400" b="1" i="1" smtClean="0">
                <a:solidFill>
                  <a:srgbClr val="03495C"/>
                </a:solidFill>
              </a:rPr>
              <a:t>“Si morimos con él [con Cristo], también viviremos con él. Si perseveramos, también reinaremos con él”</a:t>
            </a:r>
            <a:r>
              <a:rPr lang="en-GB" sz="2400" i="1" smtClean="0">
                <a:solidFill>
                  <a:srgbClr val="03495C"/>
                </a:solidFill>
              </a:rPr>
              <a:t> </a:t>
            </a:r>
            <a:br>
              <a:rPr lang="en-GB" sz="2400" i="1" smtClean="0">
                <a:solidFill>
                  <a:srgbClr val="03495C"/>
                </a:solidFill>
              </a:rPr>
            </a:br>
            <a:r>
              <a:rPr lang="en-GB" sz="2400" smtClean="0">
                <a:solidFill>
                  <a:srgbClr val="03495C"/>
                </a:solidFill>
              </a:rPr>
              <a:t>(2 Tim. 2:11,12).</a:t>
            </a:r>
          </a:p>
          <a:p>
            <a:pPr eaLnBrk="1" hangingPunct="1">
              <a:lnSpc>
                <a:spcPct val="90000"/>
              </a:lnSpc>
              <a:buClr>
                <a:srgbClr val="C00000"/>
              </a:buClr>
              <a:buFont typeface="Wingdings" pitchFamily="2" charset="2"/>
              <a:buChar char="v"/>
            </a:pPr>
            <a:r>
              <a:rPr lang="en-GB" sz="2400" b="1" i="1" smtClean="0">
                <a:solidFill>
                  <a:srgbClr val="03495C"/>
                </a:solidFill>
              </a:rPr>
              <a:t>“Dondequiera que vamos, siempre llevamos en nuestro cuerpo la muerte de Jesús, para que también su vida se manifieste en nuestro cuerpo ... Pues sabemos que aquel que resucitó al Señor Jesús nos resucitará también a nosotros con él” </a:t>
            </a:r>
            <a:r>
              <a:rPr lang="en-GB" sz="2400" i="1" smtClean="0">
                <a:solidFill>
                  <a:srgbClr val="03495C"/>
                </a:solidFill>
              </a:rPr>
              <a:t/>
            </a:r>
            <a:br>
              <a:rPr lang="en-GB" sz="2400" i="1" smtClean="0">
                <a:solidFill>
                  <a:srgbClr val="03495C"/>
                </a:solidFill>
              </a:rPr>
            </a:br>
            <a:r>
              <a:rPr lang="en-GB" sz="2400" smtClean="0">
                <a:solidFill>
                  <a:srgbClr val="03495C"/>
                </a:solidFill>
              </a:rPr>
              <a:t>(2 Cor. 4:10,11,14 NVI).</a:t>
            </a:r>
          </a:p>
          <a:p>
            <a:pPr eaLnBrk="1" hangingPunct="1">
              <a:lnSpc>
                <a:spcPct val="90000"/>
              </a:lnSpc>
              <a:buClr>
                <a:srgbClr val="C00000"/>
              </a:buClr>
              <a:buFont typeface="Wingdings" pitchFamily="2" charset="2"/>
              <a:buChar char="v"/>
            </a:pPr>
            <a:r>
              <a:rPr lang="en-GB" sz="2400" smtClean="0">
                <a:solidFill>
                  <a:srgbClr val="03495C"/>
                </a:solidFill>
              </a:rPr>
              <a:t>Pablo se asoció a “</a:t>
            </a:r>
            <a:r>
              <a:rPr lang="en-GB" sz="2400" i="1" smtClean="0">
                <a:solidFill>
                  <a:srgbClr val="03495C"/>
                </a:solidFill>
              </a:rPr>
              <a:t>la participación de sus padecimientos [de Cristo]</a:t>
            </a:r>
            <a:r>
              <a:rPr lang="en-GB" sz="2400" b="1" i="1" smtClean="0">
                <a:solidFill>
                  <a:srgbClr val="03495C"/>
                </a:solidFill>
              </a:rPr>
              <a:t>, llegando a ser [por su difícil experiencia en la vida] semejante a él en su muerte, si en alguna manera llegase a la resurrección de entre los muertos”, tal como la experimentó Cristo</a:t>
            </a:r>
            <a:r>
              <a:rPr lang="en-GB" sz="2400" smtClean="0">
                <a:solidFill>
                  <a:srgbClr val="03495C"/>
                </a:solidFill>
              </a:rPr>
              <a:t> (Fil. 3: 10,11 compare Gal</a:t>
            </a:r>
            <a:r>
              <a:rPr lang="en-GB" sz="2600" smtClean="0">
                <a:solidFill>
                  <a:srgbClr val="03495C"/>
                </a:solidFill>
              </a:rPr>
              <a:t> </a:t>
            </a:r>
            <a:r>
              <a:rPr lang="en-GB" sz="2400" smtClean="0">
                <a:solidFill>
                  <a:srgbClr val="03495C"/>
                </a:solidFill>
              </a:rPr>
              <a:t>6:14).</a:t>
            </a:r>
          </a:p>
          <a:p>
            <a:pPr eaLnBrk="1" hangingPunct="1">
              <a:lnSpc>
                <a:spcPct val="90000"/>
              </a:lnSpc>
              <a:buClr>
                <a:srgbClr val="C00000"/>
              </a:buClr>
              <a:buFont typeface="Wingdings" pitchFamily="2" charset="2"/>
              <a:buChar char="v"/>
            </a:pPr>
            <a:endParaRPr lang="en-GB" sz="2400" smtClean="0">
              <a:solidFill>
                <a:srgbClr val="03495C"/>
              </a:solidFill>
            </a:endParaRPr>
          </a:p>
        </p:txBody>
      </p:sp>
      <p:sp>
        <p:nvSpPr>
          <p:cNvPr id="47107" name="TextBox 1"/>
          <p:cNvSpPr txBox="1">
            <a:spLocks noChangeArrowheads="1"/>
          </p:cNvSpPr>
          <p:nvPr/>
        </p:nvSpPr>
        <p:spPr bwMode="auto">
          <a:xfrm>
            <a:off x="144463" y="333375"/>
            <a:ext cx="8964612" cy="641350"/>
          </a:xfrm>
          <a:prstGeom prst="rect">
            <a:avLst/>
          </a:prstGeom>
          <a:noFill/>
          <a:ln w="9525">
            <a:noFill/>
            <a:miter lim="800000"/>
            <a:headEnd/>
            <a:tailEnd/>
          </a:ln>
        </p:spPr>
        <p:txBody>
          <a:bodyPr>
            <a:spAutoFit/>
          </a:bodyPr>
          <a:lstStyle/>
          <a:p>
            <a:r>
              <a:rPr lang="en-AU" sz="3600" b="1" i="0">
                <a:solidFill>
                  <a:schemeClr val="bg1"/>
                </a:solidFill>
                <a:latin typeface="Lucida Sans" pitchFamily="34" charset="0"/>
              </a:rPr>
              <a:t>“Muere” con Cristo …Vive con Cristo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p:txBody>
          <a:bodyPr/>
          <a:lstStyle/>
          <a:p>
            <a:pPr eaLnBrk="1" hangingPunct="1">
              <a:buClr>
                <a:srgbClr val="C00000"/>
              </a:buClr>
              <a:buFont typeface="Wingdings" pitchFamily="2" charset="2"/>
              <a:buChar char="v"/>
            </a:pPr>
            <a:r>
              <a:rPr lang="en-GB" smtClean="0">
                <a:solidFill>
                  <a:srgbClr val="03495C"/>
                </a:solidFill>
              </a:rPr>
              <a:t>Somos </a:t>
            </a:r>
            <a:r>
              <a:rPr lang="en-GB" b="1" i="1" smtClean="0">
                <a:solidFill>
                  <a:srgbClr val="03495C"/>
                </a:solidFill>
              </a:rPr>
              <a:t>“sepultados con [Cristo] en el bautismo   y resucitados con él mediante…el poder de Dios, quien lo resucitó de entre los muertos…Ustedes estaban muertos en sus pecados… [Dios] nos dio vida en unión con Cristo, al perdonarnos todos los pecados”  </a:t>
            </a:r>
            <a:r>
              <a:rPr lang="en-GB" smtClean="0">
                <a:solidFill>
                  <a:srgbClr val="03495C"/>
                </a:solidFill>
              </a:rPr>
              <a:t>(Col. 2:12,13 NVI). Somos </a:t>
            </a:r>
            <a:r>
              <a:rPr lang="en-GB" b="1" i="1" smtClean="0">
                <a:solidFill>
                  <a:srgbClr val="03495C"/>
                </a:solidFill>
              </a:rPr>
              <a:t>“lavados...en el nombre del Señor Jesús” </a:t>
            </a:r>
            <a:r>
              <a:rPr lang="en-GB" smtClean="0">
                <a:solidFill>
                  <a:srgbClr val="03495C"/>
                </a:solidFill>
              </a:rPr>
              <a:t>(1 Cor. 6:11) – es decir, el bautismo en el nombre de Jesús es el medio por el cual se lavan nuestros pecados.  </a:t>
            </a:r>
          </a:p>
        </p:txBody>
      </p:sp>
      <p:sp>
        <p:nvSpPr>
          <p:cNvPr id="45060"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“Entierro … Resurrección”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lnSpc>
                <a:spcPct val="90000"/>
              </a:lnSpc>
              <a:buClr>
                <a:srgbClr val="C00000"/>
              </a:buClr>
              <a:buFont typeface="Wingdings" pitchFamily="2" charset="2"/>
              <a:buChar char="v"/>
            </a:pPr>
            <a:r>
              <a:rPr lang="en-GB" sz="2600" smtClean="0">
                <a:solidFill>
                  <a:srgbClr val="115964"/>
                </a:solidFill>
              </a:rPr>
              <a:t>Antes del verdadero bautismo debe haber arrepentimiento y una correcta creencia en el verdadero evangelio (Hechos 2:38; Marcos 16:15, 16). </a:t>
            </a:r>
          </a:p>
          <a:p>
            <a:pPr eaLnBrk="1" hangingPunct="1">
              <a:lnSpc>
                <a:spcPct val="90000"/>
              </a:lnSpc>
              <a:buClr>
                <a:srgbClr val="C00000"/>
              </a:buClr>
              <a:buFont typeface="Wingdings" pitchFamily="2" charset="2"/>
              <a:buChar char="v"/>
            </a:pPr>
            <a:r>
              <a:rPr lang="en-GB" sz="2600" smtClean="0">
                <a:solidFill>
                  <a:srgbClr val="115964"/>
                </a:solidFill>
              </a:rPr>
              <a:t>Mateo 28:19,20 relaciona el bautismo con la primera vez que se le explica a alguien las enseñanzas de Cristo. </a:t>
            </a:r>
          </a:p>
          <a:p>
            <a:pPr eaLnBrk="1" hangingPunct="1">
              <a:lnSpc>
                <a:spcPct val="90000"/>
              </a:lnSpc>
              <a:buClr>
                <a:srgbClr val="C00000"/>
              </a:buClr>
              <a:buFont typeface="Wingdings" pitchFamily="2" charset="2"/>
              <a:buChar char="v"/>
            </a:pPr>
            <a:r>
              <a:rPr lang="en-GB" sz="2600" smtClean="0">
                <a:solidFill>
                  <a:srgbClr val="115964"/>
                </a:solidFill>
              </a:rPr>
              <a:t>Un niño menor no está capacitado para arrepentirse o entender el evangelio; en todo caso, el rociar con un poquito de agua no es bautismo. En todos los ejemplos bíblicos, el deseo por el bautismo queda exclusivamente a la iniciativa de la persona que quiere ser bautizada (por ej., Lucas 3:10; Hechos 2:37; 8:36; 16:30).</a:t>
            </a:r>
            <a:r>
              <a:rPr lang="en-GB" smtClean="0">
                <a:solidFill>
                  <a:srgbClr val="115964"/>
                </a:solidFill>
              </a:rPr>
              <a:t> </a:t>
            </a:r>
          </a:p>
        </p:txBody>
      </p:sp>
      <p:sp>
        <p:nvSpPr>
          <p:cNvPr id="46084" name="Rectangle 4"/>
          <p:cNvSpPr>
            <a:spLocks noGrp="1"/>
          </p:cNvSpPr>
          <p:nvPr>
            <p:ph type="title" idx="4294967295"/>
          </p:nvPr>
        </p:nvSpPr>
        <p:spPr bwMode="auto">
          <a:xfrm>
            <a:off x="446087" y="266700"/>
            <a:ext cx="8229600" cy="1143000"/>
          </a:xfrm>
        </p:spPr>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Digresión 19: Volver a Bautizarse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smtClean="0">
                <a:solidFill>
                  <a:srgbClr val="0B5395"/>
                </a:solidFill>
              </a:rPr>
              <a:t>Heb. 6:2 habla del bautismo como una de las doctrinas más básicas</a:t>
            </a:r>
          </a:p>
          <a:p>
            <a:pPr eaLnBrk="1" hangingPunct="1">
              <a:lnSpc>
                <a:spcPct val="90000"/>
              </a:lnSpc>
              <a:buClr>
                <a:srgbClr val="C00000"/>
              </a:buClr>
              <a:buFont typeface="Wingdings" pitchFamily="2" charset="2"/>
              <a:buChar char="v"/>
            </a:pPr>
            <a:r>
              <a:rPr lang="en-GB" sz="2400" b="1" i="1" smtClean="0">
                <a:solidFill>
                  <a:srgbClr val="03495C"/>
                </a:solidFill>
              </a:rPr>
              <a:t>“La Salvación viene de los judíos” </a:t>
            </a:r>
            <a:r>
              <a:rPr lang="en-GB" sz="2400" smtClean="0">
                <a:solidFill>
                  <a:srgbClr val="0B5395"/>
                </a:solidFill>
              </a:rPr>
              <a:t>(Juan 4:22) en el sentido de que las promesas referente a la salvación se hicieron únicamente a Abraham y su simiente. Sólo podemos beneficiarnos de esas promesas si llegamos a formar parte de la simiente, por medio de bautizarnos </a:t>
            </a:r>
            <a:r>
              <a:rPr lang="en-GB" sz="2400" i="1" smtClean="0">
                <a:solidFill>
                  <a:srgbClr val="0B5395"/>
                </a:solidFill>
              </a:rPr>
              <a:t>en </a:t>
            </a:r>
            <a:r>
              <a:rPr lang="en-GB" sz="2400" smtClean="0">
                <a:solidFill>
                  <a:srgbClr val="0B5395"/>
                </a:solidFill>
              </a:rPr>
              <a:t>Cristo (Gal. 3:22-29). </a:t>
            </a:r>
            <a:r>
              <a:rPr lang="en-GB" sz="2400" b="1" i="1" smtClean="0">
                <a:solidFill>
                  <a:srgbClr val="03495C"/>
                </a:solidFill>
              </a:rPr>
              <a:t>“Porque tantos</a:t>
            </a:r>
            <a:r>
              <a:rPr lang="en-GB" sz="2400" b="1" smtClean="0">
                <a:solidFill>
                  <a:srgbClr val="03495C"/>
                </a:solidFill>
              </a:rPr>
              <a:t>”</a:t>
            </a:r>
            <a:r>
              <a:rPr lang="en-GB" sz="2400" b="1" i="1" smtClean="0">
                <a:solidFill>
                  <a:srgbClr val="03495C"/>
                </a:solidFill>
              </a:rPr>
              <a:t>  </a:t>
            </a:r>
            <a:r>
              <a:rPr lang="en-GB" sz="2400" smtClean="0">
                <a:solidFill>
                  <a:srgbClr val="03495C"/>
                </a:solidFill>
              </a:rPr>
              <a:t>como los que fueron bautizados en Cristo están en él, y por lo tanto tienen en su beneficio las promesas de salvación que fueron hechas a </a:t>
            </a:r>
            <a:r>
              <a:rPr lang="en-GB" sz="2400" smtClean="0">
                <a:solidFill>
                  <a:srgbClr val="0B5395"/>
                </a:solidFill>
              </a:rPr>
              <a:t>Abraham (Gal. 3:27).</a:t>
            </a:r>
          </a:p>
          <a:p>
            <a:pPr eaLnBrk="1" hangingPunct="1">
              <a:lnSpc>
                <a:spcPct val="90000"/>
              </a:lnSpc>
              <a:buFont typeface="Arial" charset="0"/>
              <a:buChar char="•"/>
            </a:pPr>
            <a:endParaRPr lang="en-GB" smtClean="0">
              <a:solidFill>
                <a:srgbClr val="0B5395"/>
              </a:solidFill>
            </a:endParaRPr>
          </a:p>
        </p:txBody>
      </p:sp>
      <p:sp>
        <p:nvSpPr>
          <p:cNvPr id="16388"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LA IMPORTANCIA VITAL DEL BAUTISMO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lnSpc>
                <a:spcPct val="80000"/>
              </a:lnSpc>
              <a:buClr>
                <a:srgbClr val="C00000"/>
              </a:buClr>
              <a:buFont typeface="Wingdings" pitchFamily="2" charset="2"/>
              <a:buChar char="v"/>
            </a:pPr>
            <a:r>
              <a:rPr lang="en-GB" sz="2400" b="1" i="1" smtClean="0">
                <a:solidFill>
                  <a:srgbClr val="03495C"/>
                </a:solidFill>
              </a:rPr>
              <a:t>“[Hay] un solo cuerpo [es decir, una sola iglesia verdadera]… como fuisteis también llamados en una misma esperanza de vuestra vocación; un solo Señor, una sola fe, un solo bautismo, un solo Dios” </a:t>
            </a:r>
            <a:r>
              <a:rPr lang="en-GB" sz="2400" smtClean="0">
                <a:solidFill>
                  <a:srgbClr val="03495C"/>
                </a:solidFill>
              </a:rPr>
              <a:t>(Efe. 4:4-6 – Biblia de Jerusalén). </a:t>
            </a:r>
          </a:p>
          <a:p>
            <a:pPr eaLnBrk="1" hangingPunct="1">
              <a:lnSpc>
                <a:spcPct val="80000"/>
              </a:lnSpc>
              <a:buClr>
                <a:srgbClr val="C00000"/>
              </a:buClr>
              <a:buFont typeface="Wingdings" pitchFamily="2" charset="2"/>
              <a:buChar char="v"/>
            </a:pPr>
            <a:r>
              <a:rPr lang="en-GB" sz="2400" smtClean="0">
                <a:solidFill>
                  <a:srgbClr val="03495C"/>
                </a:solidFill>
              </a:rPr>
              <a:t>Hechos 19:1-5 consigna que algunos, a los cuales había bautizado Juan, tuvieron que ser bautizados de nuevo a causa de su incompleto entendimiento del verdadero evangelio. Como aquellos a los que bautizó Juan, nosotros podemos quedar con la impresión de que en nuestra primera inmersión tuvimos un verdadero arrepentimiento e hicimos un nuevo comienzo. Esto puede ser cierto, pero no quita la necesidad de recibir el </a:t>
            </a:r>
            <a:r>
              <a:rPr lang="en-GB" sz="2400" b="1" i="1" smtClean="0">
                <a:solidFill>
                  <a:srgbClr val="03495C"/>
                </a:solidFill>
              </a:rPr>
              <a:t>“solo bautismo [verdadero]”, </a:t>
            </a:r>
            <a:r>
              <a:rPr lang="en-GB" sz="2400" smtClean="0">
                <a:solidFill>
                  <a:srgbClr val="03495C"/>
                </a:solidFill>
              </a:rPr>
              <a:t>lo que sólo puede ocurrir después de entender la “sola fe”.</a:t>
            </a:r>
            <a:endParaRPr lang="en-GB" sz="2400" b="1" i="1" smtClean="0">
              <a:solidFill>
                <a:srgbClr val="03495C"/>
              </a:solidFill>
            </a:endParaRPr>
          </a:p>
          <a:p>
            <a:pPr eaLnBrk="1" hangingPunct="1">
              <a:lnSpc>
                <a:spcPct val="80000"/>
              </a:lnSpc>
              <a:buFont typeface="Arial" charset="0"/>
              <a:buChar char="•"/>
            </a:pPr>
            <a:endParaRPr lang="en-GB" sz="2400" smtClean="0"/>
          </a:p>
        </p:txBody>
      </p:sp>
      <p:sp>
        <p:nvSpPr>
          <p:cNvPr id="53252" name="Rectangle 4"/>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s-CL" smtClean="0">
                <a:ln>
                  <a:noFill/>
                </a:ln>
                <a:solidFill>
                  <a:schemeClr val="bg1"/>
                </a:solidFill>
                <a:effectLst/>
              </a:rPr>
              <a:t>“Un Solo Bautismo”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lstStyle/>
          <a:p>
            <a:pPr>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950" y="1639888"/>
            <a:ext cx="4608513" cy="4525962"/>
          </a:xfrm>
        </p:spPr>
        <p:txBody>
          <a:bodyPr>
            <a:normAutofit/>
          </a:bodyPr>
          <a:lstStyle/>
          <a:p>
            <a:pPr eaLnBrk="1" hangingPunct="1">
              <a:lnSpc>
                <a:spcPct val="80000"/>
              </a:lnSpc>
              <a:buClr>
                <a:srgbClr val="C00000"/>
              </a:buClr>
              <a:buFont typeface="Wingdings" pitchFamily="2" charset="2"/>
              <a:buChar char="v"/>
            </a:pPr>
            <a:r>
              <a:rPr lang="en-GB" sz="1600" b="1" smtClean="0">
                <a:solidFill>
                  <a:srgbClr val="03495C"/>
                </a:solidFill>
              </a:rPr>
              <a:t>1. 	¿Cree usted que puede ser salvo sin el bautismo?</a:t>
            </a:r>
          </a:p>
          <a:p>
            <a:pPr eaLnBrk="1" hangingPunct="1">
              <a:lnSpc>
                <a:spcPct val="80000"/>
              </a:lnSpc>
              <a:buClr>
                <a:srgbClr val="C00000"/>
              </a:buClr>
              <a:buFont typeface="Wingdings 2" pitchFamily="18" charset="2"/>
              <a:buNone/>
            </a:pPr>
            <a:r>
              <a:rPr lang="en-GB" sz="1600" b="1" smtClean="0">
                <a:solidFill>
                  <a:srgbClr val="03495C"/>
                </a:solidFill>
              </a:rPr>
              <a:t> </a:t>
            </a:r>
          </a:p>
          <a:p>
            <a:pPr eaLnBrk="1" hangingPunct="1">
              <a:lnSpc>
                <a:spcPct val="80000"/>
              </a:lnSpc>
              <a:buClr>
                <a:srgbClr val="C00000"/>
              </a:buClr>
              <a:buFont typeface="Wingdings" pitchFamily="2" charset="2"/>
              <a:buChar char="v"/>
            </a:pPr>
            <a:r>
              <a:rPr lang="en-GB" sz="1600" b="1" smtClean="0">
                <a:solidFill>
                  <a:srgbClr val="03495C"/>
                </a:solidFill>
              </a:rPr>
              <a:t>2. 	¿Qué significa la palabra ‘bautismo’?</a:t>
            </a:r>
          </a:p>
          <a:p>
            <a:pPr marL="722313" lvl="2" indent="0" eaLnBrk="1" hangingPunct="1">
              <a:lnSpc>
                <a:spcPct val="80000"/>
              </a:lnSpc>
              <a:buClr>
                <a:srgbClr val="C00000"/>
              </a:buClr>
              <a:buFont typeface="Wingdings" pitchFamily="2" charset="2"/>
              <a:buNone/>
            </a:pPr>
            <a:r>
              <a:rPr lang="en-GB" sz="1600" b="1" smtClean="0">
                <a:solidFill>
                  <a:srgbClr val="03495C"/>
                </a:solidFill>
              </a:rPr>
              <a:t>- Compromiso</a:t>
            </a:r>
          </a:p>
          <a:p>
            <a:pPr marL="722313" lvl="2" indent="0" eaLnBrk="1" hangingPunct="1">
              <a:lnSpc>
                <a:spcPct val="80000"/>
              </a:lnSpc>
              <a:buClr>
                <a:srgbClr val="C00000"/>
              </a:buClr>
              <a:buFont typeface="Wingdings" pitchFamily="2" charset="2"/>
              <a:buNone/>
            </a:pPr>
            <a:r>
              <a:rPr lang="en-GB" sz="1600" b="1" smtClean="0">
                <a:solidFill>
                  <a:srgbClr val="03495C"/>
                </a:solidFill>
              </a:rPr>
              <a:t>- Rociar con un poquito de agua</a:t>
            </a:r>
          </a:p>
          <a:p>
            <a:pPr marL="722313" lvl="2" indent="0" eaLnBrk="1" hangingPunct="1">
              <a:lnSpc>
                <a:spcPct val="80000"/>
              </a:lnSpc>
              <a:buClr>
                <a:srgbClr val="C00000"/>
              </a:buClr>
              <a:buFont typeface="Wingdings" pitchFamily="2" charset="2"/>
              <a:buNone/>
            </a:pPr>
            <a:r>
              <a:rPr lang="en-GB" sz="1600" b="1" smtClean="0">
                <a:solidFill>
                  <a:srgbClr val="03495C"/>
                </a:solidFill>
              </a:rPr>
              <a:t>- Creencia</a:t>
            </a:r>
          </a:p>
          <a:p>
            <a:pPr marL="722313" lvl="2" indent="0" eaLnBrk="1" hangingPunct="1">
              <a:lnSpc>
                <a:spcPct val="80000"/>
              </a:lnSpc>
              <a:buClr>
                <a:srgbClr val="C00000"/>
              </a:buClr>
              <a:buFont typeface="Wingdings" pitchFamily="2" charset="2"/>
              <a:buNone/>
            </a:pPr>
            <a:r>
              <a:rPr lang="en-GB" sz="1600" b="1" smtClean="0">
                <a:solidFill>
                  <a:srgbClr val="03495C"/>
                </a:solidFill>
              </a:rPr>
              <a:t>- Sumergimiento/inmersión</a:t>
            </a:r>
          </a:p>
          <a:p>
            <a:pPr eaLnBrk="1" hangingPunct="1">
              <a:lnSpc>
                <a:spcPct val="80000"/>
              </a:lnSpc>
              <a:buClr>
                <a:srgbClr val="C00000"/>
              </a:buClr>
              <a:buFont typeface="Wingdings 2" pitchFamily="18" charset="2"/>
              <a:buNone/>
            </a:pPr>
            <a:r>
              <a:rPr lang="en-GB" sz="1600" b="1" smtClean="0">
                <a:solidFill>
                  <a:srgbClr val="03495C"/>
                </a:solidFill>
              </a:rPr>
              <a:t> </a:t>
            </a:r>
          </a:p>
          <a:p>
            <a:pPr eaLnBrk="1" hangingPunct="1">
              <a:lnSpc>
                <a:spcPct val="80000"/>
              </a:lnSpc>
              <a:buClr>
                <a:srgbClr val="C00000"/>
              </a:buClr>
              <a:buFont typeface="Wingdings" pitchFamily="2" charset="2"/>
              <a:buChar char="v"/>
            </a:pPr>
            <a:r>
              <a:rPr lang="en-GB" sz="1600" b="1" smtClean="0">
                <a:solidFill>
                  <a:srgbClr val="03495C"/>
                </a:solidFill>
              </a:rPr>
              <a:t>3. 	¿Cuál es el significado de bautismo, según se explica en Rom. 6:3-5?</a:t>
            </a:r>
          </a:p>
          <a:p>
            <a:pPr eaLnBrk="1" hangingPunct="1">
              <a:lnSpc>
                <a:spcPct val="80000"/>
              </a:lnSpc>
              <a:buClr>
                <a:srgbClr val="C00000"/>
              </a:buClr>
              <a:buFont typeface="Wingdings" pitchFamily="2" charset="2"/>
              <a:buChar char="v"/>
            </a:pPr>
            <a:endParaRPr lang="en-GB" sz="1600" b="1" smtClean="0">
              <a:solidFill>
                <a:srgbClr val="03495C"/>
              </a:solidFill>
            </a:endParaRPr>
          </a:p>
          <a:p>
            <a:pPr eaLnBrk="1" hangingPunct="1">
              <a:lnSpc>
                <a:spcPct val="80000"/>
              </a:lnSpc>
              <a:buClr>
                <a:srgbClr val="C00000"/>
              </a:buClr>
              <a:buFont typeface="Wingdings" pitchFamily="2" charset="2"/>
              <a:buChar char="v"/>
            </a:pPr>
            <a:r>
              <a:rPr lang="en-GB" sz="1600" b="1" smtClean="0">
                <a:solidFill>
                  <a:srgbClr val="03495C"/>
                </a:solidFill>
              </a:rPr>
              <a:t>4. 	¿Cuándo deberíamos bautizarnos?</a:t>
            </a:r>
          </a:p>
          <a:p>
            <a:pPr marL="722313" lvl="2" indent="0" eaLnBrk="1" hangingPunct="1">
              <a:lnSpc>
                <a:spcPct val="80000"/>
              </a:lnSpc>
              <a:buClr>
                <a:srgbClr val="C00000"/>
              </a:buClr>
              <a:buFont typeface="Wingdings" pitchFamily="2" charset="2"/>
              <a:buNone/>
            </a:pPr>
            <a:r>
              <a:rPr lang="en-GB" sz="1600" b="1" smtClean="0">
                <a:solidFill>
                  <a:srgbClr val="03495C"/>
                </a:solidFill>
              </a:rPr>
              <a:t>- Después de aprender el verdadero evangelio y arrepentirnos</a:t>
            </a:r>
          </a:p>
          <a:p>
            <a:pPr marL="722313" lvl="2" indent="0" eaLnBrk="1" hangingPunct="1">
              <a:lnSpc>
                <a:spcPct val="80000"/>
              </a:lnSpc>
              <a:buClr>
                <a:srgbClr val="C00000"/>
              </a:buClr>
              <a:buFont typeface="Wingdings" pitchFamily="2" charset="2"/>
              <a:buNone/>
            </a:pPr>
            <a:r>
              <a:rPr lang="en-GB" sz="1600" b="1" smtClean="0">
                <a:solidFill>
                  <a:srgbClr val="03495C"/>
                </a:solidFill>
              </a:rPr>
              <a:t>- Cuando somos niños</a:t>
            </a:r>
          </a:p>
          <a:p>
            <a:pPr marL="722313" lvl="2" indent="0" eaLnBrk="1" hangingPunct="1">
              <a:lnSpc>
                <a:spcPct val="80000"/>
              </a:lnSpc>
              <a:buClr>
                <a:srgbClr val="C00000"/>
              </a:buClr>
              <a:buFont typeface="Wingdings" pitchFamily="2" charset="2"/>
              <a:buNone/>
            </a:pPr>
            <a:r>
              <a:rPr lang="en-GB" sz="1600" b="1" smtClean="0">
                <a:solidFill>
                  <a:srgbClr val="03495C"/>
                </a:solidFill>
              </a:rPr>
              <a:t>- Después de adquirir interés en la Biblia</a:t>
            </a:r>
          </a:p>
          <a:p>
            <a:pPr marL="722313" lvl="2" indent="0" eaLnBrk="1" hangingPunct="1">
              <a:lnSpc>
                <a:spcPct val="80000"/>
              </a:lnSpc>
              <a:buClr>
                <a:srgbClr val="C00000"/>
              </a:buClr>
              <a:buFont typeface="Wingdings" pitchFamily="2" charset="2"/>
              <a:buNone/>
            </a:pPr>
            <a:r>
              <a:rPr lang="en-GB" sz="1600" b="1" smtClean="0">
                <a:solidFill>
                  <a:srgbClr val="03495C"/>
                </a:solidFill>
              </a:rPr>
              <a:t>- Cuando queremos unirnos a una iglesia.</a:t>
            </a:r>
          </a:p>
          <a:p>
            <a:pPr eaLnBrk="1" hangingPunct="1">
              <a:lnSpc>
                <a:spcPct val="80000"/>
              </a:lnSpc>
              <a:buClr>
                <a:srgbClr val="C00000"/>
              </a:buClr>
              <a:buFont typeface="Wingdings" pitchFamily="2" charset="2"/>
              <a:buChar char="v"/>
            </a:pPr>
            <a:endParaRPr lang="en-GB" sz="700" smtClean="0">
              <a:solidFill>
                <a:srgbClr val="03495C"/>
              </a:solidFill>
            </a:endParaRPr>
          </a:p>
        </p:txBody>
      </p:sp>
      <p:sp>
        <p:nvSpPr>
          <p:cNvPr id="4" name="Content Placeholder 3"/>
          <p:cNvSpPr>
            <a:spLocks noGrp="1"/>
          </p:cNvSpPr>
          <p:nvPr>
            <p:ph sz="half" idx="2"/>
          </p:nvPr>
        </p:nvSpPr>
        <p:spPr>
          <a:xfrm>
            <a:off x="4643438" y="1628775"/>
            <a:ext cx="4316412" cy="4525963"/>
          </a:xfrm>
        </p:spPr>
        <p:txBody>
          <a:bodyPr>
            <a:noAutofit/>
          </a:bodyPr>
          <a:lstStyle/>
          <a:p>
            <a:pPr eaLnBrk="1" hangingPunct="1">
              <a:buClr>
                <a:srgbClr val="C00000"/>
              </a:buClr>
              <a:buFont typeface="Wingdings" pitchFamily="2" charset="2"/>
              <a:buChar char="v"/>
            </a:pPr>
            <a:r>
              <a:rPr lang="en-GB" sz="1600" b="1" smtClean="0">
                <a:solidFill>
                  <a:srgbClr val="03495C"/>
                </a:solidFill>
              </a:rPr>
              <a:t>5. 	¿En qué somos bautizados?</a:t>
            </a:r>
          </a:p>
          <a:p>
            <a:pPr marL="722313" lvl="2" indent="0" eaLnBrk="1" hangingPunct="1">
              <a:buClr>
                <a:srgbClr val="C00000"/>
              </a:buClr>
              <a:buFont typeface="Wingdings" pitchFamily="2" charset="2"/>
              <a:buNone/>
            </a:pPr>
            <a:r>
              <a:rPr lang="en-GB" sz="1600" b="1" smtClean="0">
                <a:solidFill>
                  <a:srgbClr val="03495C"/>
                </a:solidFill>
              </a:rPr>
              <a:t>- En la iglesia que nos bautiza</a:t>
            </a:r>
          </a:p>
          <a:p>
            <a:pPr marL="722313" lvl="2" indent="0" eaLnBrk="1" hangingPunct="1">
              <a:buClr>
                <a:srgbClr val="C00000"/>
              </a:buClr>
              <a:buFont typeface="Wingdings" pitchFamily="2" charset="2"/>
              <a:buNone/>
            </a:pPr>
            <a:r>
              <a:rPr lang="en-GB" sz="1600" b="1" smtClean="0">
                <a:solidFill>
                  <a:srgbClr val="03495C"/>
                </a:solidFill>
              </a:rPr>
              <a:t>- En la palabra de Dios</a:t>
            </a:r>
          </a:p>
          <a:p>
            <a:pPr marL="722313" lvl="2" indent="0" eaLnBrk="1" hangingPunct="1">
              <a:buClr>
                <a:srgbClr val="C00000"/>
              </a:buClr>
              <a:buFont typeface="Wingdings" pitchFamily="2" charset="2"/>
              <a:buNone/>
            </a:pPr>
            <a:r>
              <a:rPr lang="en-GB" sz="1600" b="1" smtClean="0">
                <a:solidFill>
                  <a:srgbClr val="03495C"/>
                </a:solidFill>
              </a:rPr>
              <a:t>- En Cristo</a:t>
            </a:r>
          </a:p>
          <a:p>
            <a:pPr marL="722313" lvl="2" indent="0" eaLnBrk="1" hangingPunct="1">
              <a:buClr>
                <a:srgbClr val="C00000"/>
              </a:buClr>
              <a:buFont typeface="Wingdings" pitchFamily="2" charset="2"/>
              <a:buNone/>
            </a:pPr>
            <a:r>
              <a:rPr lang="en-GB" sz="1600" b="1" smtClean="0">
                <a:solidFill>
                  <a:srgbClr val="03495C"/>
                </a:solidFill>
              </a:rPr>
              <a:t>- En el Espíritu Santo</a:t>
            </a:r>
          </a:p>
          <a:p>
            <a:pPr eaLnBrk="1" hangingPunct="1">
              <a:buClr>
                <a:srgbClr val="C00000"/>
              </a:buClr>
              <a:buFont typeface="Wingdings 2" pitchFamily="18" charset="2"/>
              <a:buNone/>
            </a:pPr>
            <a:r>
              <a:rPr lang="en-GB" sz="1600" b="1" smtClean="0">
                <a:solidFill>
                  <a:srgbClr val="03495C"/>
                </a:solidFill>
              </a:rPr>
              <a:t> </a:t>
            </a:r>
          </a:p>
          <a:p>
            <a:pPr eaLnBrk="1" hangingPunct="1">
              <a:buClr>
                <a:srgbClr val="C00000"/>
              </a:buClr>
              <a:buFont typeface="Wingdings" pitchFamily="2" charset="2"/>
              <a:buChar char="v"/>
            </a:pPr>
            <a:r>
              <a:rPr lang="en-GB" sz="1600" b="1" smtClean="0">
                <a:solidFill>
                  <a:srgbClr val="03495C"/>
                </a:solidFill>
              </a:rPr>
              <a:t>6. 	¿Qué de lo siguiente ocurre después del bautismo?</a:t>
            </a:r>
          </a:p>
          <a:p>
            <a:pPr marL="722313" lvl="2" indent="0" eaLnBrk="1" hangingPunct="1">
              <a:buClr>
                <a:srgbClr val="C00000"/>
              </a:buClr>
              <a:buFont typeface="Wingdings" pitchFamily="2" charset="2"/>
              <a:buNone/>
            </a:pPr>
            <a:r>
              <a:rPr lang="en-GB" sz="1600" b="1" smtClean="0">
                <a:solidFill>
                  <a:srgbClr val="03495C"/>
                </a:solidFill>
              </a:rPr>
              <a:t>- Llegamos a ser parte de la simiente de Abraham</a:t>
            </a:r>
          </a:p>
          <a:p>
            <a:pPr marL="722313" lvl="2" indent="0" eaLnBrk="1" hangingPunct="1">
              <a:buClr>
                <a:srgbClr val="C00000"/>
              </a:buClr>
              <a:buFont typeface="Wingdings" pitchFamily="2" charset="2"/>
              <a:buNone/>
            </a:pPr>
            <a:r>
              <a:rPr lang="en-GB" sz="1600" b="1" smtClean="0">
                <a:solidFill>
                  <a:srgbClr val="03495C"/>
                </a:solidFill>
              </a:rPr>
              <a:t>- Nunca volveremos a pecar</a:t>
            </a:r>
          </a:p>
          <a:p>
            <a:pPr marL="722313" lvl="2" indent="0" eaLnBrk="1" hangingPunct="1">
              <a:buClr>
                <a:srgbClr val="C00000"/>
              </a:buClr>
              <a:buFont typeface="Wingdings" pitchFamily="2" charset="2"/>
              <a:buNone/>
            </a:pPr>
            <a:r>
              <a:rPr lang="en-GB" sz="1600" b="1" smtClean="0">
                <a:solidFill>
                  <a:srgbClr val="03495C"/>
                </a:solidFill>
              </a:rPr>
              <a:t>- Quedamos definitivamente salvos para siempre</a:t>
            </a:r>
          </a:p>
          <a:p>
            <a:pPr marL="722313" lvl="2" indent="0" eaLnBrk="1" hangingPunct="1">
              <a:buClr>
                <a:srgbClr val="C00000"/>
              </a:buClr>
              <a:buFont typeface="Wingdings" pitchFamily="2" charset="2"/>
              <a:buNone/>
            </a:pPr>
            <a:r>
              <a:rPr lang="en-GB" sz="1600" b="1" smtClean="0">
                <a:solidFill>
                  <a:srgbClr val="03495C"/>
                </a:solidFill>
              </a:rPr>
              <a:t>- Nuestros pecados son perdonados</a:t>
            </a:r>
          </a:p>
          <a:p>
            <a:pPr eaLnBrk="1" hangingPunct="1">
              <a:buClr>
                <a:srgbClr val="C00000"/>
              </a:buClr>
              <a:buFont typeface="Wingdings 2" pitchFamily="18" charset="2"/>
              <a:buNone/>
            </a:pPr>
            <a:r>
              <a:rPr lang="en-GB" sz="1600" b="1" smtClean="0">
                <a:solidFill>
                  <a:srgbClr val="03495C"/>
                </a:solidFill>
              </a:rPr>
              <a:t> </a:t>
            </a:r>
          </a:p>
          <a:p>
            <a:pPr eaLnBrk="1" hangingPunct="1">
              <a:buClr>
                <a:srgbClr val="C00000"/>
              </a:buClr>
              <a:buFont typeface="Wingdings" pitchFamily="2" charset="2"/>
              <a:buChar char="v"/>
            </a:pPr>
            <a:r>
              <a:rPr lang="en-GB" sz="1600" b="1" smtClean="0">
                <a:solidFill>
                  <a:srgbClr val="03495C"/>
                </a:solidFill>
              </a:rPr>
              <a:t>7.  ¿Nos salvará sólo el bautismo?</a:t>
            </a:r>
          </a:p>
          <a:p>
            <a:pPr eaLnBrk="1" hangingPunct="1">
              <a:buClr>
                <a:srgbClr val="C00000"/>
              </a:buClr>
              <a:buFont typeface="Wingdings" pitchFamily="2" charset="2"/>
              <a:buChar char="v"/>
            </a:pPr>
            <a:endParaRPr lang="en-GB" sz="1600" b="1" smtClean="0">
              <a:solidFill>
                <a:srgbClr val="03495C"/>
              </a:solidFill>
            </a:endParaRPr>
          </a:p>
        </p:txBody>
      </p:sp>
      <p:sp>
        <p:nvSpPr>
          <p:cNvPr id="55301"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s-CL" smtClean="0">
                <a:ln>
                  <a:noFill/>
                </a:ln>
                <a:solidFill>
                  <a:schemeClr val="bg1"/>
                </a:solidFill>
                <a:effectLst/>
              </a:rPr>
              <a:t>Estudio 10: Preguntas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sz="2600" b="1" i="1" smtClean="0">
                <a:solidFill>
                  <a:srgbClr val="03495C"/>
                </a:solidFill>
              </a:rPr>
              <a:t>“Id por todo el mundo y predicad el evangelio a toda criatura. El que creyere y fuere bautizado, será salvo” </a:t>
            </a:r>
            <a:r>
              <a:rPr lang="en-GB" sz="2600" smtClean="0">
                <a:solidFill>
                  <a:srgbClr val="0B5395"/>
                </a:solidFill>
              </a:rPr>
              <a:t>(Marcos 16:15,16).</a:t>
            </a:r>
          </a:p>
          <a:p>
            <a:pPr eaLnBrk="1" hangingPunct="1">
              <a:lnSpc>
                <a:spcPct val="90000"/>
              </a:lnSpc>
              <a:buClr>
                <a:srgbClr val="C00000"/>
              </a:buClr>
              <a:buFont typeface="Wingdings" pitchFamily="2" charset="2"/>
              <a:buChar char="v"/>
            </a:pPr>
            <a:r>
              <a:rPr lang="en-GB" sz="2600" b="1" i="1" smtClean="0">
                <a:solidFill>
                  <a:srgbClr val="03495C"/>
                </a:solidFill>
              </a:rPr>
              <a:t>“De cierto, de cierto te digo, que el que no naciere de agua y del Espíritu, no puede entrar en el reino de Dios” </a:t>
            </a:r>
            <a:r>
              <a:rPr lang="en-GB" sz="2600" smtClean="0">
                <a:solidFill>
                  <a:srgbClr val="0B5395"/>
                </a:solidFill>
              </a:rPr>
              <a:t>(Juan 3:5). </a:t>
            </a:r>
          </a:p>
          <a:p>
            <a:pPr eaLnBrk="1" hangingPunct="1">
              <a:lnSpc>
                <a:spcPct val="90000"/>
              </a:lnSpc>
              <a:buClr>
                <a:srgbClr val="C00000"/>
              </a:buClr>
              <a:buFont typeface="Wingdings" pitchFamily="2" charset="2"/>
              <a:buChar char="v"/>
            </a:pPr>
            <a:r>
              <a:rPr lang="en-GB" sz="2600" smtClean="0">
                <a:solidFill>
                  <a:srgbClr val="0B5395"/>
                </a:solidFill>
              </a:rPr>
              <a:t>A menos que seamos “</a:t>
            </a:r>
            <a:r>
              <a:rPr lang="en-GB" sz="2600" b="1" i="1" smtClean="0">
                <a:solidFill>
                  <a:srgbClr val="0B5395"/>
                </a:solidFill>
              </a:rPr>
              <a:t>lavados</a:t>
            </a:r>
            <a:r>
              <a:rPr lang="en-GB" sz="2600" smtClean="0">
                <a:solidFill>
                  <a:srgbClr val="0B5395"/>
                </a:solidFill>
              </a:rPr>
              <a:t>”, “</a:t>
            </a:r>
            <a:r>
              <a:rPr lang="en-GB" sz="2600" b="1" i="1" smtClean="0">
                <a:solidFill>
                  <a:srgbClr val="0B5395"/>
                </a:solidFill>
              </a:rPr>
              <a:t>no tendremos</a:t>
            </a:r>
            <a:r>
              <a:rPr lang="en-GB" sz="2600" smtClean="0">
                <a:solidFill>
                  <a:srgbClr val="0B5395"/>
                </a:solidFill>
              </a:rPr>
              <a:t> </a:t>
            </a:r>
            <a:r>
              <a:rPr lang="en-GB" sz="2600" b="1" i="1" smtClean="0">
                <a:solidFill>
                  <a:srgbClr val="0B5395"/>
                </a:solidFill>
              </a:rPr>
              <a:t>parte</a:t>
            </a:r>
            <a:r>
              <a:rPr lang="en-GB" sz="2600" smtClean="0">
                <a:solidFill>
                  <a:srgbClr val="0B5395"/>
                </a:solidFill>
              </a:rPr>
              <a:t>” en Cristo (Juan 13:8). </a:t>
            </a:r>
          </a:p>
          <a:p>
            <a:pPr eaLnBrk="1" hangingPunct="1">
              <a:lnSpc>
                <a:spcPct val="90000"/>
              </a:lnSpc>
              <a:buClr>
                <a:srgbClr val="C00000"/>
              </a:buClr>
              <a:buFont typeface="Wingdings" pitchFamily="2" charset="2"/>
              <a:buChar char="v"/>
            </a:pPr>
            <a:r>
              <a:rPr lang="en-GB" sz="2600" smtClean="0">
                <a:solidFill>
                  <a:srgbClr val="0B5395"/>
                </a:solidFill>
              </a:rPr>
              <a:t>Como el arca salvó a Noé y su familia del castigo que vino sobre los pecadores, así el bautismo en Cristo salvará a los creyentes de la muerte eterna (1 Pedro 3:20,21).</a:t>
            </a:r>
          </a:p>
        </p:txBody>
      </p:sp>
      <p:sp>
        <p:nvSpPr>
          <p:cNvPr id="18436"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BAUTISMO Y SALVACIÓN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395288" y="1628775"/>
            <a:ext cx="8229600" cy="4708525"/>
          </a:xfrm>
        </p:spPr>
        <p:txBody>
          <a:bodyPr/>
          <a:lstStyle/>
          <a:p>
            <a:pPr eaLnBrk="1" hangingPunct="1">
              <a:lnSpc>
                <a:spcPct val="80000"/>
              </a:lnSpc>
              <a:buClr>
                <a:srgbClr val="C00000"/>
              </a:buClr>
              <a:buFont typeface="Wingdings" pitchFamily="2" charset="2"/>
              <a:buChar char="v"/>
            </a:pPr>
            <a:r>
              <a:rPr lang="en-GB" sz="2500" b="1" i="1" smtClean="0">
                <a:solidFill>
                  <a:srgbClr val="03495C"/>
                </a:solidFill>
              </a:rPr>
              <a:t>“Hermanos, ¿qué haremos? Pedro les dijo: Arrepentíos, y bautícese cada uno de vosotros en el nombre de Jesucristo para perdón de los pecados… Los que recibieron su palabra fueron bautizados; y se añadieron aquel día como tres mil personas</a:t>
            </a:r>
            <a:r>
              <a:rPr lang="en-GB" sz="2200" b="1" i="1" smtClean="0">
                <a:solidFill>
                  <a:srgbClr val="03495C"/>
                </a:solidFill>
              </a:rPr>
              <a:t> </a:t>
            </a:r>
            <a:r>
              <a:rPr lang="en-GB" sz="2000" smtClean="0">
                <a:solidFill>
                  <a:srgbClr val="0B5395"/>
                </a:solidFill>
              </a:rPr>
              <a:t/>
            </a:r>
            <a:br>
              <a:rPr lang="en-GB" sz="2000" smtClean="0">
                <a:solidFill>
                  <a:srgbClr val="0B5395"/>
                </a:solidFill>
              </a:rPr>
            </a:br>
            <a:r>
              <a:rPr lang="en-GB" sz="2000" smtClean="0">
                <a:solidFill>
                  <a:srgbClr val="0B5395"/>
                </a:solidFill>
              </a:rPr>
              <a:t>(Hechos 2:38-41). </a:t>
            </a:r>
          </a:p>
          <a:p>
            <a:pPr eaLnBrk="1" hangingPunct="1">
              <a:lnSpc>
                <a:spcPct val="80000"/>
              </a:lnSpc>
              <a:buFont typeface="Arial" charset="0"/>
              <a:buChar char="•"/>
            </a:pPr>
            <a:endParaRPr lang="en-GB" sz="2000" smtClean="0">
              <a:solidFill>
                <a:srgbClr val="0B5395"/>
              </a:solidFill>
            </a:endParaRPr>
          </a:p>
          <a:p>
            <a:pPr eaLnBrk="1" hangingPunct="1">
              <a:lnSpc>
                <a:spcPct val="80000"/>
              </a:lnSpc>
              <a:buClr>
                <a:srgbClr val="C00000"/>
              </a:buClr>
              <a:buFont typeface="Wingdings" pitchFamily="2" charset="2"/>
              <a:buChar char="v"/>
            </a:pPr>
            <a:r>
              <a:rPr lang="en-GB" sz="2000" smtClean="0">
                <a:solidFill>
                  <a:srgbClr val="0B5395"/>
                </a:solidFill>
              </a:rPr>
              <a:t>Pablo recibió una dramática visión de Cristo, la que tanto le remordió la conciencia, que apenas pudo, </a:t>
            </a:r>
            <a:r>
              <a:rPr lang="en-GB" sz="2400" b="1" i="1" smtClean="0">
                <a:solidFill>
                  <a:srgbClr val="03495C"/>
                </a:solidFill>
              </a:rPr>
              <a:t>“</a:t>
            </a:r>
            <a:r>
              <a:rPr lang="en-GB" b="1" i="1" smtClean="0">
                <a:solidFill>
                  <a:srgbClr val="03495C"/>
                </a:solidFill>
              </a:rPr>
              <a:t>levantándose, fue bautizado” </a:t>
            </a:r>
            <a:r>
              <a:rPr lang="en-GB" sz="2000" smtClean="0">
                <a:solidFill>
                  <a:srgbClr val="0B5395"/>
                </a:solidFill>
              </a:rPr>
              <a:t>(Hechos 9:18). </a:t>
            </a:r>
          </a:p>
          <a:p>
            <a:pPr eaLnBrk="1" hangingPunct="1">
              <a:lnSpc>
                <a:spcPct val="80000"/>
              </a:lnSpc>
              <a:buClr>
                <a:srgbClr val="C00000"/>
              </a:buClr>
              <a:buFont typeface="Wingdings 2" pitchFamily="18" charset="2"/>
              <a:buNone/>
            </a:pPr>
            <a:endParaRPr lang="en-GB" sz="2000" smtClean="0">
              <a:solidFill>
                <a:srgbClr val="0B5395"/>
              </a:solidFill>
            </a:endParaRPr>
          </a:p>
          <a:p>
            <a:pPr eaLnBrk="1" hangingPunct="1">
              <a:lnSpc>
                <a:spcPct val="80000"/>
              </a:lnSpc>
              <a:buClr>
                <a:srgbClr val="C00000"/>
              </a:buClr>
              <a:buFont typeface="Wingdings" pitchFamily="2" charset="2"/>
              <a:buChar char="v"/>
            </a:pPr>
            <a:r>
              <a:rPr lang="en-GB" b="1" i="1" smtClean="0">
                <a:solidFill>
                  <a:srgbClr val="03495C"/>
                </a:solidFill>
              </a:rPr>
              <a:t>“Inmediatamente” </a:t>
            </a:r>
            <a:r>
              <a:rPr lang="en-GB" sz="2000" smtClean="0">
                <a:solidFill>
                  <a:srgbClr val="0B5395"/>
                </a:solidFill>
              </a:rPr>
              <a:t>la gente se bautizó, después de haber entendido y aceptado el evangelio (por ej., Hechos 8:12, 36-39; 9:18; 10:47; 16:15). </a:t>
            </a:r>
          </a:p>
          <a:p>
            <a:pPr eaLnBrk="1" hangingPunct="1">
              <a:lnSpc>
                <a:spcPct val="80000"/>
              </a:lnSpc>
              <a:buClr>
                <a:srgbClr val="C00000"/>
              </a:buClr>
              <a:buFont typeface="Wingdings" pitchFamily="2" charset="2"/>
              <a:buChar char="v"/>
            </a:pPr>
            <a:endParaRPr lang="en-GB" sz="2000" smtClean="0">
              <a:solidFill>
                <a:srgbClr val="0B5395"/>
              </a:solidFill>
            </a:endParaRPr>
          </a:p>
          <a:p>
            <a:pPr eaLnBrk="1" hangingPunct="1">
              <a:lnSpc>
                <a:spcPct val="80000"/>
              </a:lnSpc>
              <a:buFont typeface="Arial" charset="0"/>
              <a:buChar char="•"/>
            </a:pPr>
            <a:endParaRPr lang="en-GB" sz="2000" smtClean="0">
              <a:solidFill>
                <a:srgbClr val="0B5395"/>
              </a:solidFill>
            </a:endParaRPr>
          </a:p>
        </p:txBody>
      </p:sp>
      <p:sp>
        <p:nvSpPr>
          <p:cNvPr id="20484"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La Urgente Necesidad del Bautismo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eaLnBrk="1" hangingPunct="1">
              <a:lnSpc>
                <a:spcPct val="90000"/>
              </a:lnSpc>
              <a:buClr>
                <a:srgbClr val="C00000"/>
              </a:buClr>
              <a:buFont typeface="Wingdings" pitchFamily="2" charset="2"/>
              <a:buChar char="v"/>
            </a:pPr>
            <a:r>
              <a:rPr lang="en-GB" sz="2600" smtClean="0">
                <a:solidFill>
                  <a:srgbClr val="0B5395"/>
                </a:solidFill>
              </a:rPr>
              <a:t>Hechos 16:14,15: Lidia estaba oyendo </a:t>
            </a:r>
            <a:r>
              <a:rPr lang="en-GB" b="1" i="1" smtClean="0">
                <a:solidFill>
                  <a:srgbClr val="03495C"/>
                </a:solidFill>
              </a:rPr>
              <a:t>“lo que Pablo decía, y cuando fue bautizada…”. </a:t>
            </a:r>
            <a:r>
              <a:rPr lang="en-GB" sz="2600" smtClean="0">
                <a:solidFill>
                  <a:srgbClr val="03495C"/>
                </a:solidFill>
              </a:rPr>
              <a:t>Se </a:t>
            </a:r>
            <a:r>
              <a:rPr lang="en-GB" sz="2600" i="1" smtClean="0">
                <a:solidFill>
                  <a:srgbClr val="03495C"/>
                </a:solidFill>
              </a:rPr>
              <a:t>asume</a:t>
            </a:r>
            <a:r>
              <a:rPr lang="en-GB" sz="2600" smtClean="0">
                <a:solidFill>
                  <a:srgbClr val="03495C"/>
                </a:solidFill>
              </a:rPr>
              <a:t> que todo el que oye y cree el evangelio se bautizará – el bautismo se ve como una parte inevitable de la respuesta a la predicación del evangelio.</a:t>
            </a:r>
            <a:r>
              <a:rPr lang="en-GB" sz="2600" smtClean="0">
                <a:solidFill>
                  <a:srgbClr val="0B5395"/>
                </a:solidFill>
              </a:rPr>
              <a:t> </a:t>
            </a:r>
          </a:p>
          <a:p>
            <a:pPr eaLnBrk="1" hangingPunct="1">
              <a:lnSpc>
                <a:spcPct val="90000"/>
              </a:lnSpc>
              <a:buClr>
                <a:srgbClr val="C00000"/>
              </a:buClr>
              <a:buFont typeface="Wingdings" pitchFamily="2" charset="2"/>
              <a:buChar char="v"/>
            </a:pPr>
            <a:r>
              <a:rPr lang="en-GB" sz="2600" smtClean="0">
                <a:solidFill>
                  <a:srgbClr val="0B5395"/>
                </a:solidFill>
              </a:rPr>
              <a:t>Cornelio era </a:t>
            </a:r>
            <a:r>
              <a:rPr lang="en-GB" b="1" i="1" smtClean="0">
                <a:solidFill>
                  <a:srgbClr val="03495C"/>
                </a:solidFill>
              </a:rPr>
              <a:t>“piadoso y temeroso de Dios…que hacía muchas limosnas al pueblo, y oraba a Dios siempre”, </a:t>
            </a:r>
            <a:r>
              <a:rPr lang="en-GB" sz="2600" smtClean="0">
                <a:solidFill>
                  <a:srgbClr val="03495C"/>
                </a:solidFill>
              </a:rPr>
              <a:t>pero esto no era suficiente; había que mostrarle</a:t>
            </a:r>
            <a:r>
              <a:rPr lang="en-GB" b="1" i="1" smtClean="0">
                <a:solidFill>
                  <a:srgbClr val="03495C"/>
                </a:solidFill>
              </a:rPr>
              <a:t> </a:t>
            </a:r>
            <a:r>
              <a:rPr lang="en-GB" sz="2600" smtClean="0">
                <a:solidFill>
                  <a:srgbClr val="03495C"/>
                </a:solidFill>
              </a:rPr>
              <a:t>lo</a:t>
            </a:r>
            <a:r>
              <a:rPr lang="en-GB" smtClean="0">
                <a:solidFill>
                  <a:srgbClr val="03495C"/>
                </a:solidFill>
              </a:rPr>
              <a:t> </a:t>
            </a:r>
            <a:r>
              <a:rPr lang="en-GB" sz="2600" smtClean="0">
                <a:solidFill>
                  <a:srgbClr val="03495C"/>
                </a:solidFill>
              </a:rPr>
              <a:t>que él </a:t>
            </a:r>
            <a:r>
              <a:rPr lang="en-GB" sz="2600" i="1" smtClean="0">
                <a:solidFill>
                  <a:srgbClr val="03495C"/>
                </a:solidFill>
              </a:rPr>
              <a:t>debía hacer, </a:t>
            </a:r>
            <a:r>
              <a:rPr lang="en-GB" sz="2600" smtClean="0">
                <a:solidFill>
                  <a:srgbClr val="03495C"/>
                </a:solidFill>
              </a:rPr>
              <a:t>lo cual no había hecho</a:t>
            </a:r>
            <a:r>
              <a:rPr lang="en-GB" smtClean="0">
                <a:solidFill>
                  <a:srgbClr val="03495C"/>
                </a:solidFill>
              </a:rPr>
              <a:t> </a:t>
            </a:r>
            <a:r>
              <a:rPr lang="en-GB" sz="2600" smtClean="0">
                <a:solidFill>
                  <a:srgbClr val="03495C"/>
                </a:solidFill>
              </a:rPr>
              <a:t>– creer el evangelio de Cristo y bautizarse </a:t>
            </a:r>
            <a:r>
              <a:rPr lang="en-GB" sz="2600" smtClean="0">
                <a:solidFill>
                  <a:srgbClr val="0B5395"/>
                </a:solidFill>
              </a:rPr>
              <a:t>(Hechos</a:t>
            </a:r>
            <a:r>
              <a:rPr lang="en-GB" sz="2600" smtClean="0">
                <a:solidFill>
                  <a:srgbClr val="03495C"/>
                </a:solidFill>
              </a:rPr>
              <a:t> 10:2,6).</a:t>
            </a:r>
          </a:p>
          <a:p>
            <a:pPr eaLnBrk="1" hangingPunct="1">
              <a:lnSpc>
                <a:spcPct val="90000"/>
              </a:lnSpc>
              <a:buFont typeface="Arial" charset="0"/>
              <a:buChar char="•"/>
            </a:pPr>
            <a:endParaRPr lang="en-GB" sz="2600" smtClean="0"/>
          </a:p>
        </p:txBody>
      </p:sp>
      <p:sp>
        <p:nvSpPr>
          <p:cNvPr id="21508"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“Creer… y Ser Bautizado”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Content Placeholder 4"/>
          <p:cNvPicPr>
            <a:picLocks noGrp="1" noChangeAspect="1"/>
          </p:cNvPicPr>
          <p:nvPr>
            <p:ph idx="1"/>
          </p:nvPr>
        </p:nvPicPr>
        <p:blipFill>
          <a:blip r:embed="rId3"/>
          <a:srcRect/>
          <a:stretch>
            <a:fillRect/>
          </a:stretch>
        </p:blipFill>
        <p:spPr>
          <a:xfrm>
            <a:off x="1187450" y="1412875"/>
            <a:ext cx="5834063" cy="4575175"/>
          </a:xfrm>
        </p:spPr>
      </p:pic>
      <p:sp>
        <p:nvSpPr>
          <p:cNvPr id="4" name="TextBox 3"/>
          <p:cNvSpPr txBox="1"/>
          <p:nvPr/>
        </p:nvSpPr>
        <p:spPr>
          <a:xfrm>
            <a:off x="1403350" y="4149725"/>
            <a:ext cx="4608513" cy="1736725"/>
          </a:xfrm>
          <a:prstGeom prst="rect">
            <a:avLst/>
          </a:prstGeom>
          <a:solidFill>
            <a:schemeClr val="accent2">
              <a:lumMod val="20000"/>
              <a:lumOff val="80000"/>
            </a:schemeClr>
          </a:solidFill>
        </p:spPr>
        <p:txBody>
          <a:bodyPr>
            <a:spAutoFit/>
          </a:bodyPr>
          <a:lstStyle/>
          <a:p>
            <a:pPr algn="ctr">
              <a:defRPr/>
            </a:pPr>
            <a:r>
              <a:rPr lang="en-AU" sz="5400" b="1" i="0">
                <a:solidFill>
                  <a:srgbClr val="C00000"/>
                </a:solidFill>
                <a:latin typeface="AR BLANCA"/>
              </a:rPr>
              <a:t>Completa</a:t>
            </a:r>
          </a:p>
          <a:p>
            <a:pPr algn="ctr">
              <a:defRPr/>
            </a:pPr>
            <a:r>
              <a:rPr lang="en-AU" sz="5400" b="1" i="0">
                <a:solidFill>
                  <a:srgbClr val="C00000"/>
                </a:solidFill>
                <a:latin typeface="AR BLANCA"/>
              </a:rPr>
              <a:t>Inmersión</a:t>
            </a:r>
          </a:p>
        </p:txBody>
      </p:sp>
      <p:sp>
        <p:nvSpPr>
          <p:cNvPr id="22533" name="Rectangle 5"/>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z="3700" smtClean="0">
                <a:ln>
                  <a:noFill/>
                </a:ln>
                <a:solidFill>
                  <a:schemeClr val="bg1"/>
                </a:solidFill>
                <a:effectLst/>
              </a:rPr>
              <a:t>¿Cómo deberíamos ser bautizados?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buClr>
                <a:srgbClr val="C00000"/>
              </a:buClr>
              <a:buFont typeface="Wingdings" pitchFamily="2" charset="2"/>
              <a:buChar char="v"/>
            </a:pPr>
            <a:r>
              <a:rPr lang="en-GB" b="1" i="1" smtClean="0">
                <a:solidFill>
                  <a:srgbClr val="03495C"/>
                </a:solidFill>
              </a:rPr>
              <a:t>Baptizo </a:t>
            </a:r>
            <a:r>
              <a:rPr lang="en-GB" b="1" i="1" smtClean="0">
                <a:solidFill>
                  <a:srgbClr val="115964"/>
                </a:solidFill>
              </a:rPr>
              <a:t>no</a:t>
            </a:r>
            <a:r>
              <a:rPr lang="en-GB" smtClean="0">
                <a:solidFill>
                  <a:srgbClr val="115964"/>
                </a:solidFill>
              </a:rPr>
              <a:t> significa rociar; significa lavar y sumergir completamente en un líquido. Esta palabra se usa en  el griego clásico en relación con barcos que se hunden y son ‘bautizados’ (es decir, sumergidos) en el agua, o una cubeta que es sumergida en el agua de un pozo, o un trozo de género que se tiñe de un color a otro por medio de ‘bautizarlo’ o sumergirlo en una tintura. Juan 13:26 usa el término griego </a:t>
            </a:r>
            <a:r>
              <a:rPr lang="en-GB" sz="2600" b="1" i="1" smtClean="0">
                <a:solidFill>
                  <a:srgbClr val="03495C"/>
                </a:solidFill>
              </a:rPr>
              <a:t>bapto </a:t>
            </a:r>
            <a:r>
              <a:rPr lang="en-GB" sz="2600" smtClean="0">
                <a:solidFill>
                  <a:srgbClr val="03495C"/>
                </a:solidFill>
              </a:rPr>
              <a:t>para describir cómo Jesús sumergió un trozo de pan en el vino</a:t>
            </a:r>
            <a:r>
              <a:rPr lang="en-GB" smtClean="0">
                <a:solidFill>
                  <a:srgbClr val="115964"/>
                </a:solidFill>
              </a:rPr>
              <a:t>. </a:t>
            </a:r>
          </a:p>
        </p:txBody>
      </p:sp>
      <p:sp>
        <p:nvSpPr>
          <p:cNvPr id="23556"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El significado de </a:t>
            </a:r>
            <a:r>
              <a:rPr lang="es-CL" i="1" smtClean="0">
                <a:ln>
                  <a:noFill/>
                </a:ln>
                <a:solidFill>
                  <a:schemeClr val="bg1"/>
                </a:solidFill>
                <a:effectLst/>
              </a:rPr>
              <a:t>baptizo</a:t>
            </a:r>
            <a:endParaRPr lang="es-CL" smtClean="0">
              <a:ln>
                <a:noFill/>
              </a:ln>
              <a:solidFill>
                <a:schemeClr val="bg1"/>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moroc204 031.jpg"/>
          <p:cNvPicPr>
            <a:picLocks noGrp="1" noChangeAspect="1"/>
          </p:cNvPicPr>
          <p:nvPr>
            <p:ph idx="1"/>
          </p:nvPr>
        </p:nvPicPr>
        <p:blipFill>
          <a:blip r:embed="rId3"/>
          <a:srcRect/>
          <a:stretch>
            <a:fillRect/>
          </a:stretch>
        </p:blipFill>
        <p:spPr>
          <a:xfrm>
            <a:off x="2806700" y="1600200"/>
            <a:ext cx="3530600" cy="4708525"/>
          </a:xfrm>
        </p:spPr>
      </p:pic>
      <p:sp>
        <p:nvSpPr>
          <p:cNvPr id="24580"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Suficiente Agua – Un Arroyo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Content Placeholder 3" descr="DSC00018.JPG"/>
          <p:cNvPicPr>
            <a:picLocks noGrp="1" noChangeAspect="1"/>
          </p:cNvPicPr>
          <p:nvPr>
            <p:ph idx="1"/>
          </p:nvPr>
        </p:nvPicPr>
        <p:blipFill>
          <a:blip r:embed="rId3"/>
          <a:srcRect/>
          <a:stretch>
            <a:fillRect/>
          </a:stretch>
        </p:blipFill>
        <p:spPr>
          <a:xfrm>
            <a:off x="2806700" y="1600200"/>
            <a:ext cx="3530600" cy="4708525"/>
          </a:xfrm>
        </p:spPr>
      </p:pic>
      <p:sp>
        <p:nvSpPr>
          <p:cNvPr id="25604" name="Rectangle 4"/>
          <p:cNvSpPr>
            <a:spLocks noGrp="1"/>
          </p:cNvSpPr>
          <p:nvPr>
            <p:ph type="title" idx="4294967295"/>
          </p:nvPr>
        </p:nvSpPr>
        <p:spPr bwMode="auto"/>
        <p:txBody>
          <a:bodyPr wrap="square" lIns="91440" tIns="45720" rIns="91440" bIns="45720" numCol="1" anchorCtr="0" compatLnSpc="1">
            <a:prstTxWarp prst="textNoShape">
              <a:avLst/>
            </a:prstTxWarp>
          </a:bodyPr>
          <a:lstStyle/>
          <a:p>
            <a:pPr>
              <a:defRPr/>
            </a:pPr>
            <a:r>
              <a:rPr lang="es-CL" smtClean="0">
                <a:ln>
                  <a:noFill/>
                </a:ln>
                <a:solidFill>
                  <a:schemeClr val="bg1"/>
                </a:solidFill>
                <a:effectLst/>
              </a:rPr>
              <a:t>Suficiente Agua – Un Barril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2758</TotalTime>
  <Words>1422</Words>
  <Application>Microsoft Office PowerPoint</Application>
  <PresentationFormat>Presentación en pantalla (4:3)</PresentationFormat>
  <Paragraphs>105</Paragraphs>
  <Slides>22</Slides>
  <Notes>22</Notes>
  <HiddenSlides>0</HiddenSlides>
  <MMClips>0</MMClips>
  <ScaleCrop>false</ScaleCrop>
  <HeadingPairs>
    <vt:vector size="6" baseType="variant">
      <vt:variant>
        <vt:lpstr>Fuentes usadas</vt:lpstr>
      </vt:variant>
      <vt:variant>
        <vt:i4>8</vt:i4>
      </vt:variant>
      <vt:variant>
        <vt:lpstr>Plantilla de diseño</vt:lpstr>
      </vt:variant>
      <vt:variant>
        <vt:i4>2</vt:i4>
      </vt:variant>
      <vt:variant>
        <vt:lpstr>Títulos de diapositiva</vt:lpstr>
      </vt:variant>
      <vt:variant>
        <vt:i4>22</vt:i4>
      </vt:variant>
    </vt:vector>
  </HeadingPairs>
  <TitlesOfParts>
    <vt:vector size="32" baseType="lpstr">
      <vt:lpstr>Arial</vt:lpstr>
      <vt:lpstr>Lucida Sans</vt:lpstr>
      <vt:lpstr>Book Antiqua</vt:lpstr>
      <vt:lpstr>Wingdings 2</vt:lpstr>
      <vt:lpstr>Wingdings</vt:lpstr>
      <vt:lpstr>Wingdings 3</vt:lpstr>
      <vt:lpstr>Calibri</vt:lpstr>
      <vt:lpstr>AR BLANCA</vt:lpstr>
      <vt:lpstr>Apex</vt:lpstr>
      <vt:lpstr>Apex</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Bautismo… Resurrección</vt:lpstr>
      <vt:lpstr>Diapositiva 16</vt:lpstr>
      <vt:lpstr>Diapositiva 17</vt:lpstr>
      <vt:lpstr>Diapositiva 18</vt:lpstr>
      <vt:lpstr>Diapositiva 19</vt:lpstr>
      <vt:lpstr>“Un Solo Bautismo”</vt:lpstr>
      <vt:lpstr>Diapositiva 21</vt:lpstr>
      <vt:lpstr>Estudio 10: 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MARTiN</cp:lastModifiedBy>
  <cp:revision>35</cp:revision>
  <dcterms:created xsi:type="dcterms:W3CDTF">2012-04-15T07:06:10Z</dcterms:created>
  <dcterms:modified xsi:type="dcterms:W3CDTF">2012-07-27T17:24:45Z</dcterms:modified>
</cp:coreProperties>
</file>