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2" r:id="rId3"/>
    <p:sldId id="263" r:id="rId4"/>
    <p:sldId id="264" r:id="rId5"/>
    <p:sldId id="265" r:id="rId6"/>
    <p:sldId id="260" r:id="rId7"/>
    <p:sldId id="269" r:id="rId8"/>
    <p:sldId id="272" r:id="rId9"/>
    <p:sldId id="270" r:id="rId10"/>
    <p:sldId id="271" r:id="rId11"/>
    <p:sldId id="261" r:id="rId12"/>
    <p:sldId id="267" r:id="rId13"/>
    <p:sldId id="273" r:id="rId14"/>
    <p:sldId id="274" r:id="rId15"/>
    <p:sldId id="275" r:id="rId16"/>
    <p:sldId id="277" r:id="rId17"/>
    <p:sldId id="276" r:id="rId18"/>
    <p:sldId id="266"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42A8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8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178CB0E1-EE98-4E7E-B919-766DB5110C2E}"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7A91F30F-1E6B-49DD-823A-96D6ED089061}" type="datetimeFigureOut">
              <a:rPr lang="en-GB"/>
              <a:pPr>
                <a:defRPr/>
              </a:pPr>
              <a:t>22/07/2012</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94875AE1-8C4F-4AD1-BDB2-F0143A9238E7}"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2A5F9F9A-C9A1-4EFA-B451-927DAF77CA92}" type="datetimeFigureOut">
              <a:rPr lang="en-GB"/>
              <a:pPr>
                <a:defRPr/>
              </a:pPr>
              <a:t>22/07/2012</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9B781A4F-2634-4B4A-971F-81492644C5EC}"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0EA9DAC0-C735-4893-B51A-58EC2D925219}" type="datetimeFigureOut">
              <a:rPr lang="en-GB"/>
              <a:pPr>
                <a:defRPr/>
              </a:pPr>
              <a:t>22/07/2012</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3CA3FC01-4FAE-4F41-B6C6-6EBB10CF37FA}"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DAF6FFFA-7552-4AE9-ADF9-F5DB7398BA21}" type="datetimeFigureOut">
              <a:rPr lang="en-GB"/>
              <a:pPr>
                <a:defRPr/>
              </a:pPr>
              <a:t>22/07/2012</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A52F11D1-4701-4668-816D-220CD4C53C9E}"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E2FBA59B-1ACF-4FC0-9554-A2B3EE29A580}" type="datetimeFigureOut">
              <a:rPr lang="en-GB"/>
              <a:pPr>
                <a:defRPr/>
              </a:pPr>
              <a:t>22/07/2012</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C03443BA-9101-4FC1-B80C-B409980AA44B}"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F7CFBB2D-0997-4588-9304-5DCB0D170167}" type="datetimeFigureOut">
              <a:rPr lang="en-GB"/>
              <a:pPr>
                <a:defRPr/>
              </a:pPr>
              <a:t>22/07/2012</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45BA045E-F818-4CB5-8B48-4D2B4237960F}" type="slidenum">
              <a:rPr lang="en-GB"/>
              <a:pPr>
                <a:defRPr/>
              </a:pPr>
              <a:t>‹#›</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Date Placeholder 3"/>
          <p:cNvSpPr>
            <a:spLocks noGrp="1"/>
          </p:cNvSpPr>
          <p:nvPr>
            <p:ph type="dt" sz="half" idx="12"/>
          </p:nvPr>
        </p:nvSpPr>
        <p:spPr/>
        <p:txBody>
          <a:bodyPr/>
          <a:lstStyle>
            <a:lvl1pPr>
              <a:defRPr/>
            </a:lvl1pPr>
          </a:lstStyle>
          <a:p>
            <a:pPr>
              <a:defRPr/>
            </a:pPr>
            <a:fld id="{48DA339F-147B-4303-948F-9667B0B68339}" type="datetimeFigureOut">
              <a:rPr lang="en-GB"/>
              <a:pPr>
                <a:defRPr/>
              </a:pPr>
              <a:t>22/07/2012</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B3F0A1CF-B9C5-4586-8D7E-2ECD9E6A9FE0}" type="slidenum">
              <a:rPr lang="en-GB"/>
              <a:pPr>
                <a:defRPr/>
              </a:pPr>
              <a:t>‹#›</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Date Placeholder 3"/>
          <p:cNvSpPr>
            <a:spLocks noGrp="1"/>
          </p:cNvSpPr>
          <p:nvPr>
            <p:ph type="dt" sz="half" idx="12"/>
          </p:nvPr>
        </p:nvSpPr>
        <p:spPr/>
        <p:txBody>
          <a:bodyPr/>
          <a:lstStyle>
            <a:lvl1pPr>
              <a:defRPr/>
            </a:lvl1pPr>
          </a:lstStyle>
          <a:p>
            <a:pPr>
              <a:defRPr/>
            </a:pPr>
            <a:fld id="{2FF34E8D-B347-4327-820A-4DE1B1FDA153}" type="datetimeFigureOut">
              <a:rPr lang="en-GB"/>
              <a:pPr>
                <a:defRPr/>
              </a:pPr>
              <a:t>22/07/2012</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9081CE13-1C67-4E5A-BD4B-67F3291B8F7F}" type="slidenum">
              <a:rPr lang="en-GB"/>
              <a:pPr>
                <a:defRPr/>
              </a:pPr>
              <a:t>‹#›</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Date Placeholder 3"/>
          <p:cNvSpPr>
            <a:spLocks noGrp="1"/>
          </p:cNvSpPr>
          <p:nvPr>
            <p:ph type="dt" sz="half" idx="12"/>
          </p:nvPr>
        </p:nvSpPr>
        <p:spPr/>
        <p:txBody>
          <a:bodyPr/>
          <a:lstStyle>
            <a:lvl1pPr>
              <a:defRPr/>
            </a:lvl1pPr>
          </a:lstStyle>
          <a:p>
            <a:pPr>
              <a:defRPr/>
            </a:pPr>
            <a:fld id="{1FF9B925-A637-451E-95E8-9D6FE5C4D131}" type="datetimeFigureOut">
              <a:rPr lang="en-GB"/>
              <a:pPr>
                <a:defRPr/>
              </a:pPr>
              <a:t>22/07/2012</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0C70F4A8-B8E2-4443-857D-A31B1551525A}" type="slidenum">
              <a:rPr lang="en-GB"/>
              <a:pPr>
                <a:defRPr/>
              </a:pPr>
              <a:t>‹#›</a:t>
            </a:fld>
            <a:endParaRPr lang="en-GB"/>
          </a:p>
        </p:txBody>
      </p:sp>
      <p:sp>
        <p:nvSpPr>
          <p:cNvPr id="6" name="Footer Placeholder 4"/>
          <p:cNvSpPr>
            <a:spLocks noGrp="1"/>
          </p:cNvSpPr>
          <p:nvPr>
            <p:ph type="ftr" sz="quarter" idx="15"/>
          </p:nvPr>
        </p:nvSpPr>
        <p:spPr/>
        <p:txBody>
          <a:bodyPr/>
          <a:lstStyle>
            <a:lvl1pPr>
              <a:defRPr/>
            </a:lvl1pPr>
          </a:lstStyle>
          <a:p>
            <a:pPr>
              <a:defRPr/>
            </a:pPr>
            <a:endParaRPr lang="en-GB"/>
          </a:p>
        </p:txBody>
      </p:sp>
      <p:sp>
        <p:nvSpPr>
          <p:cNvPr id="7" name="Date Placeholder 3"/>
          <p:cNvSpPr>
            <a:spLocks noGrp="1"/>
          </p:cNvSpPr>
          <p:nvPr>
            <p:ph type="dt" sz="half" idx="16"/>
          </p:nvPr>
        </p:nvSpPr>
        <p:spPr/>
        <p:txBody>
          <a:bodyPr/>
          <a:lstStyle>
            <a:lvl1pPr>
              <a:defRPr/>
            </a:lvl1pPr>
          </a:lstStyle>
          <a:p>
            <a:pPr>
              <a:defRPr/>
            </a:pPr>
            <a:fld id="{3AB86B31-2E44-44E1-B05C-AE54FB6F3FB5}" type="datetimeFigureOut">
              <a:rPr lang="en-GB"/>
              <a:pPr>
                <a:defRPr/>
              </a:pPr>
              <a:t>22/07/2012</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8D099358-11BA-43A6-8422-50B59418CEA4}"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61AF8BC1-E6C6-42BE-9308-AB2250D217DB}" type="datetimeFigureOut">
              <a:rPr lang="en-GB"/>
              <a:pPr>
                <a:defRPr/>
              </a:pPr>
              <a:t>22/07/2012</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a:defRPr/>
            </a:pPr>
            <a:fld id="{595647C4-6D61-4946-A438-C8D85AAE4455}" type="slidenum">
              <a:rPr lang="en-GB"/>
              <a:pPr>
                <a:defRPr/>
              </a:pPr>
              <a:t>‹#›</a:t>
            </a:fld>
            <a:endParaRPr lang="en-GB"/>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a:defRPr/>
            </a:pPr>
            <a:endParaRPr lang="en-GB"/>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defRPr>
            </a:lvl1pPr>
          </a:lstStyle>
          <a:p>
            <a:pPr>
              <a:defRPr/>
            </a:pPr>
            <a:fld id="{4D97068D-ACF5-4C40-80C7-DC676D7999A5}" type="datetimeFigureOut">
              <a:rPr lang="en-GB"/>
              <a:pPr>
                <a:defRPr/>
              </a:pPr>
              <a:t>22/07/2012</a:t>
            </a:fld>
            <a:endParaRPr lang="en-GB"/>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0" fontAlgn="base" hangingPunct="0">
        <a:spcBef>
          <a:spcPct val="0"/>
        </a:spcBef>
        <a:spcAft>
          <a:spcPct val="0"/>
        </a:spcAft>
        <a:defRPr sz="4600" kern="1200" spc="-100">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Cambria" pitchFamily="18" charset="0"/>
        </a:defRPr>
      </a:lvl2pPr>
      <a:lvl3pPr algn="l" rtl="0" eaLnBrk="0" fontAlgn="base" hangingPunct="0">
        <a:spcBef>
          <a:spcPct val="0"/>
        </a:spcBef>
        <a:spcAft>
          <a:spcPct val="0"/>
        </a:spcAft>
        <a:defRPr sz="4600">
          <a:solidFill>
            <a:schemeClr val="tx2"/>
          </a:solidFill>
          <a:latin typeface="Cambria" pitchFamily="18" charset="0"/>
        </a:defRPr>
      </a:lvl3pPr>
      <a:lvl4pPr algn="l" rtl="0" eaLnBrk="0" fontAlgn="base" hangingPunct="0">
        <a:spcBef>
          <a:spcPct val="0"/>
        </a:spcBef>
        <a:spcAft>
          <a:spcPct val="0"/>
        </a:spcAft>
        <a:defRPr sz="4600">
          <a:solidFill>
            <a:schemeClr val="tx2"/>
          </a:solidFill>
          <a:latin typeface="Cambria" pitchFamily="18" charset="0"/>
        </a:defRPr>
      </a:lvl4pPr>
      <a:lvl5pPr algn="l" rtl="0" eaLnBrk="0" fontAlgn="base" hangingPunct="0">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eaLnBrk="0" fontAlgn="base" hangingPunct="0">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eaLnBrk="0" fontAlgn="base" hangingPunct="0">
        <a:spcBef>
          <a:spcPct val="20000"/>
        </a:spcBef>
        <a:spcAft>
          <a:spcPct val="0"/>
        </a:spcAft>
        <a:buClr>
          <a:srgbClr val="FEB80A"/>
        </a:buClr>
        <a:buFont typeface="Arial" charset="0"/>
        <a:buChar char="•"/>
        <a:defRPr kern="1200">
          <a:solidFill>
            <a:schemeClr val="tx1"/>
          </a:solidFill>
          <a:latin typeface="+mn-lt"/>
          <a:ea typeface="+mn-ea"/>
          <a:cs typeface="+mn-cs"/>
        </a:defRPr>
      </a:lvl3pPr>
      <a:lvl4pPr marL="1279525" indent="-228600" algn="l" rtl="0" eaLnBrk="0" fontAlgn="base" hangingPunct="0">
        <a:spcBef>
          <a:spcPct val="20000"/>
        </a:spcBef>
        <a:spcAft>
          <a:spcPct val="0"/>
        </a:spcAft>
        <a:buClr>
          <a:srgbClr val="00ADDC"/>
        </a:buClr>
        <a:buFont typeface="Arial" charset="0"/>
        <a:buChar char="•"/>
        <a:defRPr sz="1600" kern="1200">
          <a:solidFill>
            <a:schemeClr val="tx1"/>
          </a:solidFill>
          <a:latin typeface="+mn-lt"/>
          <a:ea typeface="+mn-ea"/>
          <a:cs typeface="+mn-cs"/>
        </a:defRPr>
      </a:lvl4pPr>
      <a:lvl5pPr marL="1554163" indent="-228600" algn="l" rtl="0" eaLnBrk="0" fontAlgn="base" hangingPunct="0">
        <a:spcBef>
          <a:spcPct val="20000"/>
        </a:spcBef>
        <a:spcAft>
          <a:spcPct val="0"/>
        </a:spcAft>
        <a:buClr>
          <a:srgbClr val="738AC8"/>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539750" y="2636838"/>
            <a:ext cx="7543800" cy="2593975"/>
          </a:xfrm>
        </p:spPr>
        <p:txBody>
          <a:bodyPr wrap="square" numCol="1" anchorCtr="0" compatLnSpc="1">
            <a:prstTxWarp prst="textNoShape">
              <a:avLst/>
            </a:prstTxWarp>
          </a:bodyPr>
          <a:lstStyle/>
          <a:p>
            <a:pPr algn="ctr" eaLnBrk="1" hangingPunct="1">
              <a:defRPr/>
            </a:pPr>
            <a:r>
              <a:rPr lang="lv-LV" sz="5400" b="1" smtClean="0">
                <a:solidFill>
                  <a:srgbClr val="00ADDC"/>
                </a:solidFill>
                <a:latin typeface="Tahoma" pitchFamily="34" charset="0"/>
                <a:cs typeface="Tahoma" pitchFamily="34" charset="0"/>
              </a:rPr>
              <a:t>Bībeles pamati</a:t>
            </a:r>
            <a:r>
              <a:rPr lang="en-GB" sz="5400" b="1" smtClean="0">
                <a:solidFill>
                  <a:srgbClr val="00ADDC"/>
                </a:solidFill>
                <a:latin typeface="Tahoma" pitchFamily="34" charset="0"/>
                <a:cs typeface="Tahoma" pitchFamily="34" charset="0"/>
              </a:rPr>
              <a:t/>
            </a:r>
            <a:br>
              <a:rPr lang="en-GB" sz="5400" b="1" smtClean="0">
                <a:solidFill>
                  <a:srgbClr val="00ADDC"/>
                </a:solidFill>
                <a:latin typeface="Tahoma" pitchFamily="34" charset="0"/>
                <a:cs typeface="Tahoma" pitchFamily="34" charset="0"/>
              </a:rPr>
            </a:br>
            <a:r>
              <a:rPr lang="en-GB" sz="5400" b="1" smtClean="0">
                <a:solidFill>
                  <a:srgbClr val="00ADDC"/>
                </a:solidFill>
                <a:latin typeface="Tahoma" pitchFamily="34" charset="0"/>
                <a:cs typeface="Tahoma" pitchFamily="34" charset="0"/>
              </a:rPr>
              <a:t> 9</a:t>
            </a:r>
            <a:r>
              <a:rPr lang="lv-LV" sz="5400" b="1" smtClean="0">
                <a:solidFill>
                  <a:srgbClr val="00ADDC"/>
                </a:solidFill>
                <a:latin typeface="Tahoma" pitchFamily="34" charset="0"/>
                <a:cs typeface="Tahoma" pitchFamily="34" charset="0"/>
              </a:rPr>
              <a:t>. nodarbība</a:t>
            </a:r>
            <a:r>
              <a:rPr lang="en-GB" sz="5400" b="1" smtClean="0">
                <a:solidFill>
                  <a:srgbClr val="00ADDC"/>
                </a:solidFill>
                <a:latin typeface="Tahoma" pitchFamily="34" charset="0"/>
                <a:cs typeface="Tahoma" pitchFamily="34" charset="0"/>
              </a:rPr>
              <a:t/>
            </a:r>
            <a:br>
              <a:rPr lang="en-GB" sz="5400" b="1" smtClean="0">
                <a:solidFill>
                  <a:srgbClr val="00ADDC"/>
                </a:solidFill>
                <a:latin typeface="Tahoma" pitchFamily="34" charset="0"/>
                <a:cs typeface="Tahoma" pitchFamily="34" charset="0"/>
              </a:rPr>
            </a:br>
            <a:r>
              <a:rPr lang="en-GB" sz="5400" b="1" smtClean="0">
                <a:solidFill>
                  <a:srgbClr val="00ADDC"/>
                </a:solidFill>
                <a:latin typeface="Tahoma" pitchFamily="34" charset="0"/>
                <a:cs typeface="Tahoma" pitchFamily="34" charset="0"/>
              </a:rPr>
              <a:t> </a:t>
            </a:r>
            <a:br>
              <a:rPr lang="en-GB" sz="5400" b="1" smtClean="0">
                <a:solidFill>
                  <a:srgbClr val="00ADDC"/>
                </a:solidFill>
                <a:latin typeface="Tahoma" pitchFamily="34" charset="0"/>
                <a:cs typeface="Tahoma" pitchFamily="34" charset="0"/>
              </a:rPr>
            </a:br>
            <a:r>
              <a:rPr lang="lv-LV" sz="6000" b="1" smtClean="0">
                <a:solidFill>
                  <a:srgbClr val="942A85"/>
                </a:solidFill>
                <a:latin typeface="Tahoma" pitchFamily="34" charset="0"/>
                <a:cs typeface="Tahoma" pitchFamily="34" charset="0"/>
              </a:rPr>
              <a:t>Jēzus darbs </a:t>
            </a:r>
            <a:r>
              <a:rPr lang="en-GB" smtClean="0">
                <a:latin typeface="Tahoma" pitchFamily="34" charset="0"/>
                <a:cs typeface="Tahoma" pitchFamily="34" charset="0"/>
              </a:rPr>
              <a:t/>
            </a:r>
            <a:br>
              <a:rPr lang="en-GB" smtClean="0">
                <a:latin typeface="Tahoma" pitchFamily="34" charset="0"/>
                <a:cs typeface="Tahoma" pitchFamily="34" charset="0"/>
              </a:rPr>
            </a:br>
            <a:endParaRPr lang="en-GB"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wrap="square" numCol="1" anchorCtr="0" compatLnSpc="1">
            <a:prstTxWarp prst="textNoShape">
              <a:avLst/>
            </a:prstTxWarp>
          </a:bodyPr>
          <a:lstStyle/>
          <a:p>
            <a:pPr algn="ctr" eaLnBrk="1" hangingPunct="1">
              <a:defRPr/>
            </a:pPr>
            <a:r>
              <a:rPr lang="lv-LV" sz="3600" b="1" smtClean="0">
                <a:solidFill>
                  <a:srgbClr val="00ADDC"/>
                </a:solidFill>
                <a:latin typeface="Tahoma" pitchFamily="34" charset="0"/>
                <a:cs typeface="Tahoma" pitchFamily="34" charset="0"/>
              </a:rPr>
              <a:t>Visa barība ir šķīsta</a:t>
            </a:r>
            <a:endParaRPr lang="en-GB" sz="3600" b="1" smtClean="0">
              <a:solidFill>
                <a:srgbClr val="00ADDC"/>
              </a:solidFill>
              <a:latin typeface="Tahoma" pitchFamily="34" charset="0"/>
              <a:cs typeface="Tahoma" pitchFamily="34" charset="0"/>
            </a:endParaRPr>
          </a:p>
        </p:txBody>
      </p:sp>
      <p:sp>
        <p:nvSpPr>
          <p:cNvPr id="22530" name="Content Placeholder 2"/>
          <p:cNvSpPr>
            <a:spLocks noGrp="1"/>
          </p:cNvSpPr>
          <p:nvPr>
            <p:ph idx="1"/>
          </p:nvPr>
        </p:nvSpPr>
        <p:spPr/>
        <p:txBody>
          <a:bodyPr/>
          <a:lstStyle/>
          <a:p>
            <a:pPr eaLnBrk="1" hangingPunct="1">
              <a:buClr>
                <a:srgbClr val="750B3D"/>
              </a:buClr>
              <a:buSzPct val="80000"/>
              <a:buFont typeface="Wingdings" pitchFamily="2" charset="2"/>
              <a:buChar char="v"/>
            </a:pPr>
            <a:r>
              <a:rPr lang="lv-LV" smtClean="0">
                <a:latin typeface="Arial" charset="0"/>
                <a:cs typeface="Arial" charset="0"/>
              </a:rPr>
              <a:t>Nekas cilvēku nevar apgānīt, kas no ārienes tanī ieiet, bet, kas no cilvēka iziet, tas apgāna cilvēku</a:t>
            </a:r>
            <a:r>
              <a:rPr lang="en-GB" smtClean="0">
                <a:latin typeface="Arial" charset="0"/>
                <a:cs typeface="Arial" charset="0"/>
              </a:rPr>
              <a:t> (Mark</a:t>
            </a:r>
            <a:r>
              <a:rPr lang="lv-LV" smtClean="0">
                <a:latin typeface="Arial" charset="0"/>
                <a:cs typeface="Arial" charset="0"/>
              </a:rPr>
              <a:t>a</a:t>
            </a:r>
            <a:r>
              <a:rPr lang="en-GB" smtClean="0">
                <a:latin typeface="Arial" charset="0"/>
                <a:cs typeface="Arial" charset="0"/>
              </a:rPr>
              <a:t> 7:15-23). “</a:t>
            </a:r>
            <a:r>
              <a:rPr lang="lv-LV" smtClean="0">
                <a:latin typeface="Arial" charset="0"/>
                <a:cs typeface="Arial" charset="0"/>
              </a:rPr>
              <a:t>Tā Viņš (Jēzus) atzina par šķīstu katru barību</a:t>
            </a:r>
            <a:r>
              <a:rPr lang="en-GB" smtClean="0">
                <a:latin typeface="Arial" charset="0"/>
                <a:cs typeface="Arial" charset="0"/>
              </a:rPr>
              <a:t>" (Mark</a:t>
            </a:r>
            <a:r>
              <a:rPr lang="lv-LV" smtClean="0">
                <a:latin typeface="Arial" charset="0"/>
                <a:cs typeface="Arial" charset="0"/>
              </a:rPr>
              <a:t>a</a:t>
            </a:r>
            <a:r>
              <a:rPr lang="en-GB" smtClean="0">
                <a:latin typeface="Arial" charset="0"/>
                <a:cs typeface="Arial" charset="0"/>
              </a:rPr>
              <a:t> 7:19). </a:t>
            </a:r>
            <a:r>
              <a:rPr lang="lv-LV" smtClean="0">
                <a:latin typeface="Arial" charset="0"/>
                <a:cs typeface="Arial" charset="0"/>
              </a:rPr>
              <a:t>Arī Pēteris saņēma tādu pat mācību</a:t>
            </a:r>
            <a:r>
              <a:rPr lang="en-GB" smtClean="0">
                <a:latin typeface="Arial" charset="0"/>
                <a:cs typeface="Arial" charset="0"/>
              </a:rPr>
              <a:t> (A</a:t>
            </a:r>
            <a:r>
              <a:rPr lang="lv-LV" smtClean="0">
                <a:latin typeface="Arial" charset="0"/>
                <a:cs typeface="Arial" charset="0"/>
              </a:rPr>
              <a:t>p.d.</a:t>
            </a:r>
            <a:r>
              <a:rPr lang="en-GB" smtClean="0">
                <a:latin typeface="Arial" charset="0"/>
                <a:cs typeface="Arial" charset="0"/>
              </a:rPr>
              <a:t> 10:14,15</a:t>
            </a:r>
            <a:r>
              <a:rPr lang="lv-LV" smtClean="0">
                <a:latin typeface="Arial" charset="0"/>
                <a:cs typeface="Arial" charset="0"/>
              </a:rPr>
              <a:t>) kā Pāvils</a:t>
            </a:r>
            <a:r>
              <a:rPr lang="en-GB" smtClean="0">
                <a:latin typeface="Arial" charset="0"/>
                <a:cs typeface="Arial" charset="0"/>
              </a:rPr>
              <a:t>: “</a:t>
            </a:r>
            <a:r>
              <a:rPr lang="lv-LV" smtClean="0">
                <a:latin typeface="Arial" charset="0"/>
                <a:cs typeface="Arial" charset="0"/>
              </a:rPr>
              <a:t>Es zinu un esmu pārliecināts Kungā Jēzū, ka nekas nav nešķīsts pats par sevi</a:t>
            </a:r>
            <a:r>
              <a:rPr lang="en-GB" smtClean="0">
                <a:latin typeface="Arial" charset="0"/>
                <a:cs typeface="Arial" charset="0"/>
              </a:rPr>
              <a:t>" (Rom. 14:14).</a:t>
            </a:r>
          </a:p>
          <a:p>
            <a:pPr eaLnBrk="1" hangingPunct="1">
              <a:buClr>
                <a:srgbClr val="750B3D"/>
              </a:buClr>
              <a:buSzPct val="80000"/>
              <a:buFont typeface="Wingdings" pitchFamily="2" charset="2"/>
              <a:buChar char="v"/>
            </a:pPr>
            <a:r>
              <a:rPr lang="lv-LV" smtClean="0">
                <a:latin typeface="Arial" charset="0"/>
                <a:cs typeface="Arial" charset="0"/>
              </a:rPr>
              <a:t> “Ēdiens mūs netuvinās  Dievam</a:t>
            </a:r>
            <a:r>
              <a:rPr lang="en-GB" smtClean="0">
                <a:latin typeface="Arial" charset="0"/>
                <a:cs typeface="Arial" charset="0"/>
              </a:rPr>
              <a:t>" (1</a:t>
            </a:r>
            <a:r>
              <a:rPr lang="lv-LV" smtClean="0">
                <a:latin typeface="Arial" charset="0"/>
                <a:cs typeface="Arial" charset="0"/>
              </a:rPr>
              <a:t>.</a:t>
            </a:r>
            <a:r>
              <a:rPr lang="en-GB" smtClean="0">
                <a:latin typeface="Arial" charset="0"/>
                <a:cs typeface="Arial" charset="0"/>
              </a:rPr>
              <a:t> </a:t>
            </a:r>
            <a:r>
              <a:rPr lang="lv-LV" smtClean="0">
                <a:latin typeface="Arial" charset="0"/>
                <a:cs typeface="Arial" charset="0"/>
              </a:rPr>
              <a:t>K</a:t>
            </a:r>
            <a:r>
              <a:rPr lang="en-GB" smtClean="0">
                <a:latin typeface="Arial" charset="0"/>
                <a:cs typeface="Arial" charset="0"/>
              </a:rPr>
              <a:t>or. 8:8). </a:t>
            </a:r>
          </a:p>
          <a:p>
            <a:pPr eaLnBrk="1" hangingPunct="1">
              <a:buClr>
                <a:srgbClr val="750B3D"/>
              </a:buClr>
              <a:buSzPct val="80000"/>
              <a:buFont typeface="Wingdings" pitchFamily="2" charset="2"/>
              <a:buChar char="v"/>
            </a:pPr>
            <a:r>
              <a:rPr lang="lv-LV" smtClean="0">
                <a:latin typeface="Arial" charset="0"/>
                <a:cs typeface="Arial" charset="0"/>
              </a:rPr>
              <a:t>Atkritēji no kristietības mēdza mācīt cilvēkus “atturēties no barības vielām, ko Dievs radījis, lai ticīgie un patiesības atzinēji saņemtu tās ar pateicību</a:t>
            </a:r>
            <a:r>
              <a:rPr lang="en-GB" smtClean="0">
                <a:latin typeface="Arial" charset="0"/>
                <a:cs typeface="Arial" charset="0"/>
              </a:rPr>
              <a:t>" (1</a:t>
            </a:r>
            <a:r>
              <a:rPr lang="lv-LV" smtClean="0">
                <a:latin typeface="Arial" charset="0"/>
                <a:cs typeface="Arial" charset="0"/>
              </a:rPr>
              <a:t>.</a:t>
            </a:r>
            <a:r>
              <a:rPr lang="en-GB" smtClean="0">
                <a:latin typeface="Arial" charset="0"/>
                <a:cs typeface="Arial" charset="0"/>
              </a:rPr>
              <a:t> Tim. 4:3).</a:t>
            </a:r>
          </a:p>
          <a:p>
            <a:pPr eaLnBrk="1" hangingPunct="1">
              <a:buClr>
                <a:srgbClr val="750B3D"/>
              </a:buClr>
              <a:buSzPct val="80000"/>
              <a:buFont typeface="Wingdings" pitchFamily="2" charset="2"/>
              <a:buChar char="v"/>
            </a:pPr>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pPr algn="ctr" eaLnBrk="1" hangingPunct="1">
              <a:defRPr/>
            </a:pPr>
            <a:r>
              <a:rPr lang="en-GB" sz="3600" b="1" smtClean="0">
                <a:solidFill>
                  <a:srgbClr val="00ADDC"/>
                </a:solidFill>
                <a:latin typeface="Tahoma" pitchFamily="34" charset="0"/>
                <a:cs typeface="Tahoma" pitchFamily="34" charset="0"/>
              </a:rPr>
              <a:t>9.5  </a:t>
            </a:r>
            <a:r>
              <a:rPr lang="lv-LV" sz="3600" b="1" smtClean="0">
                <a:solidFill>
                  <a:srgbClr val="00ADDC"/>
                </a:solidFill>
                <a:latin typeface="Tahoma" pitchFamily="34" charset="0"/>
                <a:cs typeface="Tahoma" pitchFamily="34" charset="0"/>
              </a:rPr>
              <a:t>Sabats</a:t>
            </a:r>
            <a:endParaRPr lang="en-GB" sz="3600" b="1" smtClean="0">
              <a:solidFill>
                <a:srgbClr val="00ADDC"/>
              </a:solidFill>
              <a:latin typeface="Tahoma" pitchFamily="34" charset="0"/>
              <a:cs typeface="Tahoma" pitchFamily="34" charset="0"/>
            </a:endParaRPr>
          </a:p>
        </p:txBody>
      </p:sp>
      <p:pic>
        <p:nvPicPr>
          <p:cNvPr id="23554" name="Content Placeholder 3" descr="DSC00063.JPG"/>
          <p:cNvPicPr>
            <a:picLocks noGrp="1" noChangeAspect="1"/>
          </p:cNvPicPr>
          <p:nvPr>
            <p:ph idx="1"/>
          </p:nvPr>
        </p:nvPicPr>
        <p:blipFill>
          <a:blip r:embed="rId2"/>
          <a:srcRect/>
          <a:stretch>
            <a:fillRect/>
          </a:stretch>
        </p:blipFill>
        <p:spPr>
          <a:xfrm>
            <a:off x="2466975" y="1600200"/>
            <a:ext cx="3600450" cy="4800600"/>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5775"/>
            <a:ext cx="7620000" cy="1143000"/>
          </a:xfrm>
        </p:spPr>
        <p:txBody>
          <a:bodyPr wrap="square" numCol="1" anchorCtr="0" compatLnSpc="1">
            <a:prstTxWarp prst="textNoShape">
              <a:avLst/>
            </a:prstTxWarp>
          </a:bodyPr>
          <a:lstStyle/>
          <a:p>
            <a:pPr algn="ctr" eaLnBrk="1" hangingPunct="1">
              <a:defRPr/>
            </a:pPr>
            <a:r>
              <a:rPr lang="lv-LV" sz="3600" b="1" smtClean="0">
                <a:solidFill>
                  <a:srgbClr val="00ADDC"/>
                </a:solidFill>
                <a:latin typeface="Tahoma" pitchFamily="34" charset="0"/>
                <a:cs typeface="Tahoma" pitchFamily="34" charset="0"/>
              </a:rPr>
              <a:t>Sabats</a:t>
            </a:r>
            <a:r>
              <a:rPr lang="en-GB" sz="3600" b="1" smtClean="0">
                <a:solidFill>
                  <a:srgbClr val="00ADDC"/>
                </a:solidFill>
                <a:latin typeface="Tahoma" pitchFamily="34" charset="0"/>
                <a:cs typeface="Tahoma" pitchFamily="34" charset="0"/>
              </a:rPr>
              <a:t>: </a:t>
            </a:r>
            <a:r>
              <a:rPr lang="lv-LV" sz="3600" b="1" smtClean="0">
                <a:solidFill>
                  <a:srgbClr val="00ADDC"/>
                </a:solidFill>
                <a:latin typeface="Tahoma" pitchFamily="34" charset="0"/>
                <a:cs typeface="Tahoma" pitchFamily="34" charset="0"/>
              </a:rPr>
              <a:t>Zīme starp Dievu un Izraēlu</a:t>
            </a:r>
            <a:endParaRPr lang="en-GB" sz="3600" b="1" smtClean="0">
              <a:solidFill>
                <a:srgbClr val="00ADDC"/>
              </a:solidFill>
              <a:latin typeface="Tahoma" pitchFamily="34" charset="0"/>
              <a:cs typeface="Tahoma" pitchFamily="34" charset="0"/>
            </a:endParaRPr>
          </a:p>
        </p:txBody>
      </p:sp>
      <p:sp>
        <p:nvSpPr>
          <p:cNvPr id="24578" name="Content Placeholder 2"/>
          <p:cNvSpPr>
            <a:spLocks noGrp="1"/>
          </p:cNvSpPr>
          <p:nvPr>
            <p:ph idx="1"/>
          </p:nvPr>
        </p:nvSpPr>
        <p:spPr>
          <a:xfrm>
            <a:off x="457200" y="2012950"/>
            <a:ext cx="7620000" cy="4800600"/>
          </a:xfrm>
        </p:spPr>
        <p:txBody>
          <a:bodyPr/>
          <a:lstStyle/>
          <a:p>
            <a:pPr eaLnBrk="1" hangingPunct="1">
              <a:buClr>
                <a:srgbClr val="750B3D"/>
              </a:buClr>
              <a:buSzPct val="80000"/>
              <a:buFont typeface="Wingdings" pitchFamily="2" charset="2"/>
              <a:buChar char="v"/>
            </a:pPr>
            <a:r>
              <a:rPr lang="lv-LV" smtClean="0">
                <a:latin typeface="Arial" charset="0"/>
                <a:cs typeface="Arial" charset="0"/>
              </a:rPr>
              <a:t>Sabats bija svētā diena kā “derības zīme starp Mani (Dievu) un viņiem (Izraēlu), lai tie atzītu, ka Es esmu Tas Kungs, kas tos svētījis</a:t>
            </a:r>
            <a:r>
              <a:rPr lang="en-GB" smtClean="0">
                <a:latin typeface="Arial" charset="0"/>
                <a:cs typeface="Arial" charset="0"/>
              </a:rPr>
              <a:t>" (E</a:t>
            </a:r>
            <a:r>
              <a:rPr lang="lv-LV" smtClean="0">
                <a:latin typeface="Arial" charset="0"/>
                <a:cs typeface="Arial" charset="0"/>
              </a:rPr>
              <a:t>cēh</a:t>
            </a:r>
            <a:r>
              <a:rPr lang="en-GB" smtClean="0">
                <a:latin typeface="Arial" charset="0"/>
                <a:cs typeface="Arial" charset="0"/>
              </a:rPr>
              <a:t>. 20:12). </a:t>
            </a:r>
            <a:r>
              <a:rPr lang="lv-LV" smtClean="0">
                <a:latin typeface="Arial" charset="0"/>
                <a:cs typeface="Arial" charset="0"/>
              </a:rPr>
              <a:t>Tādējādi, tā nekādā ziņā neattiecās uz ne-ebrejiem.  </a:t>
            </a:r>
            <a:r>
              <a:rPr lang="en-GB" smtClean="0">
                <a:latin typeface="Arial" charset="0"/>
                <a:cs typeface="Arial" charset="0"/>
              </a:rPr>
              <a:t> “... </a:t>
            </a:r>
            <a:r>
              <a:rPr lang="lv-LV" smtClean="0">
                <a:latin typeface="Arial" charset="0"/>
                <a:cs typeface="Arial" charset="0"/>
              </a:rPr>
              <a:t>Tas Kungs jums (nevis visai cilvēcei) ir devis sabatu</a:t>
            </a:r>
            <a:r>
              <a:rPr lang="en-GB" smtClean="0">
                <a:latin typeface="Arial" charset="0"/>
                <a:cs typeface="Arial" charset="0"/>
              </a:rPr>
              <a:t> (</a:t>
            </a:r>
            <a:r>
              <a:rPr lang="lv-LV" smtClean="0">
                <a:latin typeface="Arial" charset="0"/>
                <a:cs typeface="Arial" charset="0"/>
              </a:rPr>
              <a:t>2</a:t>
            </a:r>
            <a:r>
              <a:rPr lang="en-GB" smtClean="0">
                <a:latin typeface="Arial" charset="0"/>
                <a:cs typeface="Arial" charset="0"/>
              </a:rPr>
              <a:t>.</a:t>
            </a:r>
            <a:r>
              <a:rPr lang="lv-LV" smtClean="0">
                <a:latin typeface="Arial" charset="0"/>
                <a:cs typeface="Arial" charset="0"/>
              </a:rPr>
              <a:t>Mozus</a:t>
            </a:r>
            <a:r>
              <a:rPr lang="en-GB" smtClean="0">
                <a:latin typeface="Arial" charset="0"/>
                <a:cs typeface="Arial" charset="0"/>
              </a:rPr>
              <a:t> 16:29); “... </a:t>
            </a:r>
            <a:r>
              <a:rPr lang="lv-LV" smtClean="0">
                <a:latin typeface="Arial" charset="0"/>
                <a:cs typeface="Arial" charset="0"/>
              </a:rPr>
              <a:t>Tu (Dievs) darīji viņiem zināmu Savu svēto sabatu</a:t>
            </a:r>
            <a:r>
              <a:rPr lang="en-GB" smtClean="0">
                <a:latin typeface="Arial" charset="0"/>
                <a:cs typeface="Arial" charset="0"/>
              </a:rPr>
              <a:t>” (Neh. 9:14). </a:t>
            </a:r>
          </a:p>
          <a:p>
            <a:pPr eaLnBrk="1" hangingPunct="1">
              <a:buClr>
                <a:srgbClr val="750B3D"/>
              </a:buClr>
              <a:buSzPct val="80000"/>
              <a:buFont typeface="Wingdings" pitchFamily="2" charset="2"/>
              <a:buChar char="v"/>
            </a:pPr>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wrap="square" numCol="1" anchorCtr="0" compatLnSpc="1">
            <a:prstTxWarp prst="textNoShape">
              <a:avLst/>
            </a:prstTxWarp>
          </a:bodyPr>
          <a:lstStyle/>
          <a:p>
            <a:pPr algn="ctr" eaLnBrk="1" hangingPunct="1">
              <a:defRPr/>
            </a:pPr>
            <a:r>
              <a:rPr lang="lv-LV" sz="3600" b="1" smtClean="0">
                <a:solidFill>
                  <a:srgbClr val="00ADDC"/>
                </a:solidFill>
                <a:latin typeface="Tahoma" pitchFamily="34" charset="0"/>
                <a:cs typeface="Tahoma" pitchFamily="34" charset="0"/>
              </a:rPr>
              <a:t>Sabats izbeidzās</a:t>
            </a:r>
            <a:endParaRPr lang="en-GB" sz="3600" b="1" smtClean="0">
              <a:solidFill>
                <a:srgbClr val="00ADDC"/>
              </a:solidFill>
              <a:latin typeface="Tahoma" pitchFamily="34" charset="0"/>
              <a:cs typeface="Tahoma" pitchFamily="34" charset="0"/>
            </a:endParaRPr>
          </a:p>
        </p:txBody>
      </p:sp>
      <p:sp>
        <p:nvSpPr>
          <p:cNvPr id="25602" name="Content Placeholder 2"/>
          <p:cNvSpPr>
            <a:spLocks noGrp="1"/>
          </p:cNvSpPr>
          <p:nvPr>
            <p:ph idx="1"/>
          </p:nvPr>
        </p:nvSpPr>
        <p:spPr/>
        <p:txBody>
          <a:bodyPr/>
          <a:lstStyle/>
          <a:p>
            <a:pPr eaLnBrk="1" hangingPunct="1">
              <a:buClr>
                <a:srgbClr val="750B3D"/>
              </a:buClr>
              <a:buSzPct val="80000"/>
              <a:buFont typeface="Wingdings" pitchFamily="2" charset="2"/>
              <a:buChar char="v"/>
            </a:pPr>
            <a:r>
              <a:rPr lang="lv-LV" smtClean="0">
                <a:latin typeface="Arial" charset="0"/>
                <a:cs typeface="Arial" charset="0"/>
              </a:rPr>
              <a:t>Kristieši, kas atgriezās pie dažu Mozus bauslības daļu turēšanas, piem., sabata, Pāvila vārdiem runājot, atgriežas “pie nespēcīgajiem un nabadzīgajiem pirmspēkiem’, kuriem tie no jauna grib kalpot. “Jūs cienījat dienas, mēnešus, gadus un laikus. Es bīstos, ka tik nebūtu par velti pie jums strādājis</a:t>
            </a:r>
            <a:r>
              <a:rPr lang="en-GB" smtClean="0">
                <a:latin typeface="Arial" charset="0"/>
                <a:cs typeface="Arial" charset="0"/>
              </a:rPr>
              <a:t>" (Gal. 4:9-11).</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wrap="square" numCol="1" anchorCtr="0" compatLnSpc="1">
            <a:prstTxWarp prst="textNoShape">
              <a:avLst/>
            </a:prstTxWarp>
          </a:bodyPr>
          <a:lstStyle/>
          <a:p>
            <a:pPr algn="ctr" eaLnBrk="1" hangingPunct="1">
              <a:defRPr/>
            </a:pPr>
            <a:r>
              <a:rPr lang="lv-LV" sz="3600" b="1" smtClean="0">
                <a:solidFill>
                  <a:srgbClr val="00ADDC"/>
                </a:solidFill>
                <a:latin typeface="Tahoma" pitchFamily="34" charset="0"/>
                <a:cs typeface="Tahoma" pitchFamily="34" charset="0"/>
              </a:rPr>
              <a:t>Sabats un pestīšana</a:t>
            </a:r>
            <a:endParaRPr lang="en-GB" sz="3600" b="1" smtClean="0">
              <a:solidFill>
                <a:srgbClr val="00ADDC"/>
              </a:solidFill>
              <a:latin typeface="Tahoma" pitchFamily="34" charset="0"/>
              <a:cs typeface="Tahoma" pitchFamily="34" charset="0"/>
            </a:endParaRPr>
          </a:p>
        </p:txBody>
      </p:sp>
      <p:sp>
        <p:nvSpPr>
          <p:cNvPr id="26626" name="Content Placeholder 2"/>
          <p:cNvSpPr>
            <a:spLocks noGrp="1"/>
          </p:cNvSpPr>
          <p:nvPr>
            <p:ph idx="1"/>
          </p:nvPr>
        </p:nvSpPr>
        <p:spPr/>
        <p:txBody>
          <a:bodyPr/>
          <a:lstStyle/>
          <a:p>
            <a:pPr eaLnBrk="1" hangingPunct="1">
              <a:buClr>
                <a:srgbClr val="750B3D"/>
              </a:buClr>
              <a:buSzPct val="80000"/>
              <a:buFont typeface="Wingdings" pitchFamily="2" charset="2"/>
              <a:buChar char="v"/>
            </a:pPr>
            <a:r>
              <a:rPr lang="lv-LV" smtClean="0">
                <a:latin typeface="Arial" charset="0"/>
                <a:cs typeface="Arial" charset="0"/>
              </a:rPr>
              <a:t>Sabata ievērošanai nav nekādas saistības ar pestīšanu</a:t>
            </a:r>
            <a:r>
              <a:rPr lang="en-GB" smtClean="0">
                <a:latin typeface="Arial" charset="0"/>
                <a:cs typeface="Arial" charset="0"/>
              </a:rPr>
              <a:t>: “</a:t>
            </a:r>
            <a:r>
              <a:rPr lang="lv-LV" smtClean="0">
                <a:latin typeface="Arial" charset="0"/>
                <a:cs typeface="Arial" charset="0"/>
              </a:rPr>
              <a:t>Dažs ievēro vienu dienu vairāk par otru (proti, garīgajā ziņā), dažs turpretim visas dienas tur vienādas: ikviens lai pilnīgi turas savā pārliecībā! Tas, kas kādu dienu sevišķi ievēro, to ievēro Tam Kungam par godu… bet arī tas, kas neēd, to dara Tam Kungam par godu</a:t>
            </a:r>
            <a:r>
              <a:rPr lang="en-GB" smtClean="0">
                <a:latin typeface="Arial" charset="0"/>
                <a:cs typeface="Arial" charset="0"/>
              </a:rPr>
              <a:t>" (Rom. 14:5,6).</a:t>
            </a:r>
          </a:p>
          <a:p>
            <a:pPr eaLnBrk="1" hangingPunct="1">
              <a:buClr>
                <a:srgbClr val="750B3D"/>
              </a:buClr>
              <a:buSzPct val="80000"/>
              <a:buFont typeface="Wingdings" pitchFamily="2" charset="2"/>
              <a:buChar char="v"/>
            </a:pPr>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950" y="274638"/>
            <a:ext cx="8291513" cy="1641475"/>
          </a:xfrm>
        </p:spPr>
        <p:txBody>
          <a:bodyPr wrap="square" numCol="1" anchorCtr="0" compatLnSpc="1">
            <a:prstTxWarp prst="textNoShape">
              <a:avLst/>
            </a:prstTxWarp>
          </a:bodyPr>
          <a:lstStyle/>
          <a:p>
            <a:pPr algn="ctr" eaLnBrk="1" hangingPunct="1">
              <a:defRPr/>
            </a:pPr>
            <a:r>
              <a:rPr lang="lv-LV" sz="3600" b="1" smtClean="0">
                <a:solidFill>
                  <a:srgbClr val="00ADDC"/>
                </a:solidFill>
                <a:latin typeface="Tahoma" pitchFamily="34" charset="0"/>
                <a:cs typeface="Tahoma" pitchFamily="34" charset="0"/>
              </a:rPr>
              <a:t>Nav nekādas atšķirības starp desmit baušļiem un “Mozus bauslību”</a:t>
            </a:r>
            <a:endParaRPr lang="en-GB" sz="3600" b="1" smtClean="0">
              <a:solidFill>
                <a:srgbClr val="00ADDC"/>
              </a:solidFill>
              <a:latin typeface="Tahoma" pitchFamily="34" charset="0"/>
              <a:cs typeface="Tahoma" pitchFamily="34" charset="0"/>
            </a:endParaRPr>
          </a:p>
        </p:txBody>
      </p:sp>
      <p:sp>
        <p:nvSpPr>
          <p:cNvPr id="27650" name="Content Placeholder 2"/>
          <p:cNvSpPr>
            <a:spLocks noGrp="1"/>
          </p:cNvSpPr>
          <p:nvPr>
            <p:ph idx="1"/>
          </p:nvPr>
        </p:nvSpPr>
        <p:spPr>
          <a:xfrm>
            <a:off x="179388" y="2276475"/>
            <a:ext cx="8229600" cy="3816350"/>
          </a:xfrm>
        </p:spPr>
        <p:txBody>
          <a:bodyPr/>
          <a:lstStyle/>
          <a:p>
            <a:pPr eaLnBrk="1" hangingPunct="1">
              <a:buClr>
                <a:srgbClr val="750B3D"/>
              </a:buClr>
              <a:buSzPct val="80000"/>
              <a:buFont typeface="Wingdings" pitchFamily="2" charset="2"/>
              <a:buChar char="v"/>
            </a:pPr>
            <a:r>
              <a:rPr lang="lv-LV" smtClean="0">
                <a:latin typeface="Arial" charset="0"/>
                <a:cs typeface="Arial" charset="0"/>
              </a:rPr>
              <a:t>Desmit baušļi, kas attiecās arī uz sabatu, bija Vecās Derības daļa, kas zuda līdz ar Kristu: Dievs “jums (Izraēlam) pasludināja Savu derību, ko Viņš jums pavēlēja turēt, desmit baušļus, ko Viņš uzrakstīja uz divām akmens plāksnēm</a:t>
            </a:r>
            <a:r>
              <a:rPr lang="en-GB" smtClean="0">
                <a:latin typeface="Arial" charset="0"/>
                <a:cs typeface="Arial" charset="0"/>
              </a:rPr>
              <a:t>" (</a:t>
            </a:r>
            <a:r>
              <a:rPr lang="lv-LV" smtClean="0">
                <a:latin typeface="Arial" charset="0"/>
                <a:cs typeface="Arial" charset="0"/>
              </a:rPr>
              <a:t>5.Mozus</a:t>
            </a:r>
            <a:r>
              <a:rPr lang="en-GB" smtClean="0">
                <a:latin typeface="Arial" charset="0"/>
                <a:cs typeface="Arial" charset="0"/>
              </a:rPr>
              <a:t> 4:13). </a:t>
            </a:r>
          </a:p>
          <a:p>
            <a:pPr eaLnBrk="1" hangingPunct="1">
              <a:buClr>
                <a:srgbClr val="750B3D"/>
              </a:buClr>
              <a:buSzPct val="80000"/>
              <a:buFont typeface="Wingdings" pitchFamily="2" charset="2"/>
              <a:buChar char="v"/>
            </a:pPr>
            <a:r>
              <a:rPr lang="lv-LV" smtClean="0">
                <a:latin typeface="Arial" charset="0"/>
                <a:cs typeface="Arial" charset="0"/>
              </a:rPr>
              <a:t>Dievs “uzrakstīja uz akmens plāksnēm derības vārdus, desmit vārdus</a:t>
            </a:r>
            <a:r>
              <a:rPr lang="en-GB" smtClean="0">
                <a:latin typeface="Arial" charset="0"/>
                <a:cs typeface="Arial" charset="0"/>
              </a:rPr>
              <a:t>" (</a:t>
            </a:r>
            <a:r>
              <a:rPr lang="lv-LV" smtClean="0">
                <a:latin typeface="Arial" charset="0"/>
                <a:cs typeface="Arial" charset="0"/>
              </a:rPr>
              <a:t>2</a:t>
            </a:r>
            <a:r>
              <a:rPr lang="en-GB" smtClean="0">
                <a:latin typeface="Arial" charset="0"/>
                <a:cs typeface="Arial" charset="0"/>
              </a:rPr>
              <a:t>.</a:t>
            </a:r>
            <a:r>
              <a:rPr lang="lv-LV" smtClean="0">
                <a:latin typeface="Arial" charset="0"/>
                <a:cs typeface="Arial" charset="0"/>
              </a:rPr>
              <a:t>Mozus</a:t>
            </a:r>
            <a:r>
              <a:rPr lang="en-GB" smtClean="0">
                <a:latin typeface="Arial" charset="0"/>
                <a:cs typeface="Arial" charset="0"/>
              </a:rPr>
              <a:t> 34:28).  </a:t>
            </a:r>
          </a:p>
          <a:p>
            <a:pPr eaLnBrk="1" hangingPunct="1">
              <a:buClr>
                <a:srgbClr val="750B3D"/>
              </a:buClr>
              <a:buSzPct val="80000"/>
              <a:buFont typeface="Wingdings" pitchFamily="2" charset="2"/>
              <a:buChar char="v"/>
            </a:pPr>
            <a:r>
              <a:rPr lang="lv-LV" smtClean="0">
                <a:latin typeface="Arial" charset="0"/>
                <a:cs typeface="Arial" charset="0"/>
              </a:rPr>
              <a:t>Ebr</a:t>
            </a:r>
            <a:r>
              <a:rPr lang="en-GB" smtClean="0">
                <a:latin typeface="Arial" charset="0"/>
                <a:cs typeface="Arial" charset="0"/>
              </a:rPr>
              <a:t>. 9:4 </a:t>
            </a:r>
            <a:r>
              <a:rPr lang="lv-LV" smtClean="0">
                <a:latin typeface="Arial" charset="0"/>
                <a:cs typeface="Arial" charset="0"/>
              </a:rPr>
              <a:t>teikts par “derības plāksnēm”</a:t>
            </a:r>
            <a:r>
              <a:rPr lang="en-GB" smtClean="0">
                <a:latin typeface="Arial" charset="0"/>
                <a:cs typeface="Arial" charset="0"/>
              </a:rPr>
              <a:t>. </a:t>
            </a:r>
            <a:r>
              <a:rPr lang="lv-LV" smtClean="0">
                <a:latin typeface="Arial" charset="0"/>
                <a:cs typeface="Arial" charset="0"/>
              </a:rPr>
              <a:t>Desmit baušļi bija rakstīti uz akmens plāksnēm, kas saturēja “(veco) derību”</a:t>
            </a:r>
            <a:r>
              <a:rPr lang="en-GB" smtClean="0">
                <a:latin typeface="Arial" charset="0"/>
                <a:cs typeface="Arial" charset="0"/>
              </a:rPr>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pPr algn="ctr" eaLnBrk="1" hangingPunct="1">
              <a:defRPr/>
            </a:pPr>
            <a:r>
              <a:rPr lang="lv-LV" sz="3600" b="1" smtClean="0">
                <a:solidFill>
                  <a:srgbClr val="00ADDC"/>
                </a:solidFill>
                <a:latin typeface="Tahoma" pitchFamily="34" charset="0"/>
                <a:cs typeface="Tahoma" pitchFamily="34" charset="0"/>
              </a:rPr>
              <a:t>Vecā derība aizstāta ar jauno derību</a:t>
            </a:r>
            <a:endParaRPr lang="en-GB" sz="3600" b="1" smtClean="0">
              <a:solidFill>
                <a:srgbClr val="00ADDC"/>
              </a:solidFill>
              <a:latin typeface="Tahoma" pitchFamily="34" charset="0"/>
              <a:cs typeface="Tahoma" pitchFamily="34" charset="0"/>
            </a:endParaRPr>
          </a:p>
        </p:txBody>
      </p:sp>
      <p:sp>
        <p:nvSpPr>
          <p:cNvPr id="28674" name="Content Placeholder 2"/>
          <p:cNvSpPr>
            <a:spLocks noGrp="1"/>
          </p:cNvSpPr>
          <p:nvPr>
            <p:ph idx="1"/>
          </p:nvPr>
        </p:nvSpPr>
        <p:spPr>
          <a:xfrm>
            <a:off x="457200" y="1960563"/>
            <a:ext cx="7620000" cy="4132262"/>
          </a:xfrm>
        </p:spPr>
        <p:txBody>
          <a:bodyPr/>
          <a:lstStyle/>
          <a:p>
            <a:pPr eaLnBrk="1" hangingPunct="1">
              <a:buClr>
                <a:srgbClr val="750B3D"/>
              </a:buClr>
              <a:buSzPct val="80000"/>
              <a:buFont typeface="Wingdings" pitchFamily="2" charset="2"/>
              <a:buChar char="v"/>
            </a:pPr>
            <a:r>
              <a:rPr lang="lv-LV" smtClean="0">
                <a:latin typeface="Arial" charset="0"/>
                <a:cs typeface="Arial" charset="0"/>
              </a:rPr>
              <a:t>Pāvils runā par to, ka “bauslība zaudējusi savu spēku pār mums… nu varam kalpot jaunā garā, nevis pēc vecā burta</a:t>
            </a:r>
            <a:r>
              <a:rPr lang="en-GB" smtClean="0">
                <a:latin typeface="Arial" charset="0"/>
                <a:cs typeface="Arial" charset="0"/>
              </a:rPr>
              <a:t>" (Rom. 7:6)</a:t>
            </a:r>
          </a:p>
          <a:p>
            <a:pPr eaLnBrk="1" hangingPunct="1">
              <a:buClr>
                <a:srgbClr val="750B3D"/>
              </a:buClr>
              <a:buSzPct val="80000"/>
              <a:buFont typeface="Wingdings" pitchFamily="2" charset="2"/>
              <a:buChar char="v"/>
            </a:pPr>
            <a:r>
              <a:rPr lang="en-GB" smtClean="0">
                <a:latin typeface="Arial" charset="0"/>
                <a:cs typeface="Arial" charset="0"/>
              </a:rPr>
              <a:t>“</a:t>
            </a:r>
            <a:r>
              <a:rPr lang="lv-LV" smtClean="0">
                <a:latin typeface="Arial" charset="0"/>
                <a:cs typeface="Arial" charset="0"/>
              </a:rPr>
              <a:t>Redzi, nāk dienas, Tas Kungs saka, kad Es celšu jaunu derību ar Israēla namu un ar Jūdas namu, ne pēc tās derības parauga, ko Es esmu cēlis viņu tēviem</a:t>
            </a:r>
            <a:r>
              <a:rPr lang="en-GB" smtClean="0">
                <a:latin typeface="Arial" charset="0"/>
                <a:cs typeface="Arial" charset="0"/>
              </a:rPr>
              <a:t>… </a:t>
            </a:r>
            <a:r>
              <a:rPr lang="lv-LV" smtClean="0">
                <a:latin typeface="Arial" charset="0"/>
                <a:cs typeface="Arial" charset="0"/>
              </a:rPr>
              <a:t>Šī ir tā derība, ko Es celšu Israēla namam pēc šīm dienām, saka Tas Kungs, Es likšu Savus baušļus viņu prātā un tos rakstīšu viņu sirdīs</a:t>
            </a:r>
            <a:r>
              <a:rPr lang="en-GB" smtClean="0">
                <a:latin typeface="Arial" charset="0"/>
                <a:cs typeface="Arial" charset="0"/>
              </a:rPr>
              <a:t>… </a:t>
            </a:r>
            <a:r>
              <a:rPr lang="lv-LV" smtClean="0">
                <a:latin typeface="Arial" charset="0"/>
                <a:cs typeface="Arial" charset="0"/>
              </a:rPr>
              <a:t>Sacīdams “jauns”, Viņš pirmo ir atzinis par vecu. Bet kas kļūst vecs un noveco, tas ir tuvu iznīkšanai</a:t>
            </a:r>
            <a:r>
              <a:rPr lang="en-GB" smtClean="0">
                <a:latin typeface="Arial" charset="0"/>
                <a:cs typeface="Arial" charset="0"/>
              </a:rPr>
              <a:t>” (</a:t>
            </a:r>
            <a:r>
              <a:rPr lang="lv-LV" smtClean="0">
                <a:latin typeface="Arial" charset="0"/>
                <a:cs typeface="Arial" charset="0"/>
              </a:rPr>
              <a:t>Ebr</a:t>
            </a:r>
            <a:r>
              <a:rPr lang="en-GB" smtClean="0">
                <a:latin typeface="Arial" charset="0"/>
                <a:cs typeface="Arial" charset="0"/>
              </a:rPr>
              <a:t>. 8:8-13</a:t>
            </a:r>
            <a:r>
              <a:rPr lang="lv-LV" smtClean="0">
                <a:latin typeface="Arial" charset="0"/>
                <a:cs typeface="Arial" charset="0"/>
              </a:rPr>
              <a:t>)</a:t>
            </a:r>
            <a:r>
              <a:rPr lang="en-GB" smtClean="0">
                <a:latin typeface="Arial" charset="0"/>
                <a:cs typeface="Arial" charset="0"/>
              </a:rPr>
              <a:t>.</a:t>
            </a:r>
          </a:p>
          <a:p>
            <a:pPr eaLnBrk="1" hangingPunct="1">
              <a:buClr>
                <a:srgbClr val="750B3D"/>
              </a:buClr>
              <a:buSzPct val="80000"/>
              <a:buFont typeface="Wingdings" pitchFamily="2" charset="2"/>
              <a:buChar char="v"/>
            </a:pPr>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pPr algn="ctr" eaLnBrk="1" hangingPunct="1">
              <a:defRPr/>
            </a:pPr>
            <a:r>
              <a:rPr lang="lv-LV" sz="3600" b="1" smtClean="0">
                <a:solidFill>
                  <a:srgbClr val="00ADDC"/>
                </a:solidFill>
                <a:latin typeface="Tahoma" pitchFamily="34" charset="0"/>
                <a:cs typeface="Tahoma" pitchFamily="34" charset="0"/>
              </a:rPr>
              <a:t>Pārējie deviņi baušļi, kas atkārtojas jaunajā derībā</a:t>
            </a:r>
            <a:endParaRPr lang="en-GB" sz="3600" b="1" smtClean="0">
              <a:solidFill>
                <a:srgbClr val="00ADDC"/>
              </a:solidFill>
              <a:latin typeface="Tahoma" pitchFamily="34" charset="0"/>
              <a:cs typeface="Tahoma" pitchFamily="34" charset="0"/>
            </a:endParaRPr>
          </a:p>
        </p:txBody>
      </p:sp>
      <p:sp>
        <p:nvSpPr>
          <p:cNvPr id="29698" name="Content Placeholder 2"/>
          <p:cNvSpPr>
            <a:spLocks noGrp="1"/>
          </p:cNvSpPr>
          <p:nvPr>
            <p:ph idx="1"/>
          </p:nvPr>
        </p:nvSpPr>
        <p:spPr/>
        <p:txBody>
          <a:bodyPr/>
          <a:lstStyle/>
          <a:p>
            <a:pPr eaLnBrk="1" hangingPunct="1">
              <a:buClr>
                <a:srgbClr val="750B3D"/>
              </a:buClr>
              <a:buSzPct val="80000"/>
              <a:buFont typeface="Wingdings" pitchFamily="2" charset="2"/>
              <a:buChar char="v"/>
            </a:pPr>
            <a:r>
              <a:rPr lang="lv-LV" smtClean="0">
                <a:latin typeface="Arial" charset="0"/>
                <a:cs typeface="Arial" charset="0"/>
              </a:rPr>
              <a:t>1</a:t>
            </a:r>
            <a:r>
              <a:rPr lang="en-GB" smtClean="0">
                <a:latin typeface="Arial" charset="0"/>
                <a:cs typeface="Arial" charset="0"/>
              </a:rPr>
              <a:t>. - E</a:t>
            </a:r>
            <a:r>
              <a:rPr lang="lv-LV" smtClean="0">
                <a:latin typeface="Arial" charset="0"/>
                <a:cs typeface="Arial" charset="0"/>
              </a:rPr>
              <a:t>fez</a:t>
            </a:r>
            <a:r>
              <a:rPr lang="en-GB" smtClean="0">
                <a:latin typeface="Arial" charset="0"/>
                <a:cs typeface="Arial" charset="0"/>
              </a:rPr>
              <a:t>. 4:6; 1</a:t>
            </a:r>
            <a:r>
              <a:rPr lang="lv-LV" smtClean="0">
                <a:latin typeface="Arial" charset="0"/>
                <a:cs typeface="Arial" charset="0"/>
              </a:rPr>
              <a:t>.Jāņa</a:t>
            </a:r>
            <a:r>
              <a:rPr lang="en-GB" smtClean="0">
                <a:latin typeface="Arial" charset="0"/>
                <a:cs typeface="Arial" charset="0"/>
              </a:rPr>
              <a:t> 5:21; Mat. 4:10</a:t>
            </a:r>
          </a:p>
          <a:p>
            <a:pPr eaLnBrk="1" hangingPunct="1">
              <a:buClr>
                <a:srgbClr val="750B3D"/>
              </a:buClr>
              <a:buSzPct val="80000"/>
              <a:buFont typeface="Wingdings" pitchFamily="2" charset="2"/>
              <a:buChar char="v"/>
            </a:pPr>
            <a:r>
              <a:rPr lang="en-GB" smtClean="0">
                <a:latin typeface="Arial" charset="0"/>
                <a:cs typeface="Arial" charset="0"/>
              </a:rPr>
              <a:t> 2. – 1</a:t>
            </a:r>
            <a:r>
              <a:rPr lang="lv-LV" smtClean="0">
                <a:latin typeface="Arial" charset="0"/>
                <a:cs typeface="Arial" charset="0"/>
              </a:rPr>
              <a:t>.</a:t>
            </a:r>
            <a:r>
              <a:rPr lang="en-GB" smtClean="0">
                <a:latin typeface="Arial" charset="0"/>
                <a:cs typeface="Arial" charset="0"/>
              </a:rPr>
              <a:t> </a:t>
            </a:r>
            <a:r>
              <a:rPr lang="lv-LV" smtClean="0">
                <a:latin typeface="Arial" charset="0"/>
                <a:cs typeface="Arial" charset="0"/>
              </a:rPr>
              <a:t>K</a:t>
            </a:r>
            <a:r>
              <a:rPr lang="en-GB" smtClean="0">
                <a:latin typeface="Arial" charset="0"/>
                <a:cs typeface="Arial" charset="0"/>
              </a:rPr>
              <a:t>or. 10:14; Rom. 1:25</a:t>
            </a:r>
          </a:p>
          <a:p>
            <a:pPr eaLnBrk="1" hangingPunct="1">
              <a:buClr>
                <a:srgbClr val="750B3D"/>
              </a:buClr>
              <a:buSzPct val="80000"/>
              <a:buFont typeface="Wingdings" pitchFamily="2" charset="2"/>
              <a:buChar char="v"/>
            </a:pPr>
            <a:r>
              <a:rPr lang="en-GB" smtClean="0">
                <a:latin typeface="Arial" charset="0"/>
                <a:cs typeface="Arial" charset="0"/>
              </a:rPr>
              <a:t> 3. - </a:t>
            </a:r>
            <a:r>
              <a:rPr lang="lv-LV" smtClean="0">
                <a:latin typeface="Arial" charset="0"/>
                <a:cs typeface="Arial" charset="0"/>
              </a:rPr>
              <a:t>Jēkaba</a:t>
            </a:r>
            <a:r>
              <a:rPr lang="en-GB" smtClean="0">
                <a:latin typeface="Arial" charset="0"/>
                <a:cs typeface="Arial" charset="0"/>
              </a:rPr>
              <a:t> 5:12; Mat. 5:34,35</a:t>
            </a:r>
          </a:p>
          <a:p>
            <a:pPr eaLnBrk="1" hangingPunct="1">
              <a:buClr>
                <a:srgbClr val="750B3D"/>
              </a:buClr>
              <a:buSzPct val="80000"/>
              <a:buFont typeface="Wingdings" pitchFamily="2" charset="2"/>
              <a:buChar char="v"/>
            </a:pPr>
            <a:r>
              <a:rPr lang="en-GB" smtClean="0">
                <a:latin typeface="Arial" charset="0"/>
                <a:cs typeface="Arial" charset="0"/>
              </a:rPr>
              <a:t> 4</a:t>
            </a:r>
            <a:r>
              <a:rPr lang="lv-LV" smtClean="0">
                <a:latin typeface="Arial" charset="0"/>
                <a:cs typeface="Arial" charset="0"/>
              </a:rPr>
              <a:t>.</a:t>
            </a:r>
            <a:r>
              <a:rPr lang="en-GB" smtClean="0">
                <a:latin typeface="Arial" charset="0"/>
                <a:cs typeface="Arial" charset="0"/>
              </a:rPr>
              <a:t>- </a:t>
            </a:r>
            <a:r>
              <a:rPr lang="lv-LV" smtClean="0">
                <a:latin typeface="Arial" charset="0"/>
                <a:cs typeface="Arial" charset="0"/>
              </a:rPr>
              <a:t>SABATS</a:t>
            </a:r>
            <a:r>
              <a:rPr lang="en-GB" smtClean="0">
                <a:latin typeface="Arial" charset="0"/>
                <a:cs typeface="Arial" charset="0"/>
              </a:rPr>
              <a:t>… N</a:t>
            </a:r>
            <a:r>
              <a:rPr lang="lv-LV" smtClean="0">
                <a:latin typeface="Arial" charset="0"/>
                <a:cs typeface="Arial" charset="0"/>
              </a:rPr>
              <a:t>EATKĀRTOJAS</a:t>
            </a:r>
            <a:endParaRPr lang="en-GB" smtClean="0">
              <a:latin typeface="Arial" charset="0"/>
              <a:cs typeface="Arial" charset="0"/>
            </a:endParaRPr>
          </a:p>
          <a:p>
            <a:pPr eaLnBrk="1" hangingPunct="1">
              <a:buClr>
                <a:srgbClr val="750B3D"/>
              </a:buClr>
              <a:buSzPct val="80000"/>
              <a:buFont typeface="Wingdings" pitchFamily="2" charset="2"/>
              <a:buChar char="v"/>
            </a:pPr>
            <a:r>
              <a:rPr lang="en-GB" smtClean="0">
                <a:latin typeface="Arial" charset="0"/>
                <a:cs typeface="Arial" charset="0"/>
              </a:rPr>
              <a:t> 5. - E</a:t>
            </a:r>
            <a:r>
              <a:rPr lang="lv-LV" smtClean="0">
                <a:latin typeface="Arial" charset="0"/>
                <a:cs typeface="Arial" charset="0"/>
              </a:rPr>
              <a:t>fez</a:t>
            </a:r>
            <a:r>
              <a:rPr lang="en-GB" smtClean="0">
                <a:latin typeface="Arial" charset="0"/>
                <a:cs typeface="Arial" charset="0"/>
              </a:rPr>
              <a:t>. 6:1,2; </a:t>
            </a:r>
            <a:r>
              <a:rPr lang="lv-LV" smtClean="0">
                <a:latin typeface="Arial" charset="0"/>
                <a:cs typeface="Arial" charset="0"/>
              </a:rPr>
              <a:t>K</a:t>
            </a:r>
            <a:r>
              <a:rPr lang="en-GB" smtClean="0">
                <a:latin typeface="Arial" charset="0"/>
                <a:cs typeface="Arial" charset="0"/>
              </a:rPr>
              <a:t>ol. 3:20</a:t>
            </a:r>
          </a:p>
          <a:p>
            <a:pPr eaLnBrk="1" hangingPunct="1">
              <a:buClr>
                <a:srgbClr val="750B3D"/>
              </a:buClr>
              <a:buSzPct val="80000"/>
              <a:buFont typeface="Wingdings" pitchFamily="2" charset="2"/>
              <a:buChar char="v"/>
            </a:pPr>
            <a:r>
              <a:rPr lang="en-GB" smtClean="0">
                <a:latin typeface="Arial" charset="0"/>
                <a:cs typeface="Arial" charset="0"/>
              </a:rPr>
              <a:t> 6. – 1</a:t>
            </a:r>
            <a:r>
              <a:rPr lang="lv-LV" smtClean="0">
                <a:latin typeface="Arial" charset="0"/>
                <a:cs typeface="Arial" charset="0"/>
              </a:rPr>
              <a:t>.</a:t>
            </a:r>
            <a:r>
              <a:rPr lang="en-GB" smtClean="0">
                <a:latin typeface="Arial" charset="0"/>
                <a:cs typeface="Arial" charset="0"/>
              </a:rPr>
              <a:t> </a:t>
            </a:r>
            <a:r>
              <a:rPr lang="lv-LV" smtClean="0">
                <a:latin typeface="Arial" charset="0"/>
                <a:cs typeface="Arial" charset="0"/>
              </a:rPr>
              <a:t>Jāņa</a:t>
            </a:r>
            <a:r>
              <a:rPr lang="en-GB" smtClean="0">
                <a:latin typeface="Arial" charset="0"/>
                <a:cs typeface="Arial" charset="0"/>
              </a:rPr>
              <a:t> 3:15; Mat. 5:21</a:t>
            </a:r>
          </a:p>
          <a:p>
            <a:pPr eaLnBrk="1" hangingPunct="1">
              <a:buClr>
                <a:srgbClr val="750B3D"/>
              </a:buClr>
              <a:buSzPct val="80000"/>
              <a:buFont typeface="Wingdings" pitchFamily="2" charset="2"/>
              <a:buChar char="v"/>
            </a:pPr>
            <a:r>
              <a:rPr lang="en-GB" smtClean="0">
                <a:latin typeface="Arial" charset="0"/>
                <a:cs typeface="Arial" charset="0"/>
              </a:rPr>
              <a:t> 7. - </a:t>
            </a:r>
            <a:r>
              <a:rPr lang="lv-LV" smtClean="0">
                <a:latin typeface="Arial" charset="0"/>
                <a:cs typeface="Arial" charset="0"/>
              </a:rPr>
              <a:t>Ebr</a:t>
            </a:r>
            <a:r>
              <a:rPr lang="en-GB" smtClean="0">
                <a:latin typeface="Arial" charset="0"/>
                <a:cs typeface="Arial" charset="0"/>
              </a:rPr>
              <a:t>.13:4; Mat. 5:27,28</a:t>
            </a:r>
          </a:p>
          <a:p>
            <a:pPr eaLnBrk="1" hangingPunct="1">
              <a:buClr>
                <a:srgbClr val="750B3D"/>
              </a:buClr>
              <a:buSzPct val="80000"/>
              <a:buFont typeface="Wingdings" pitchFamily="2" charset="2"/>
              <a:buChar char="v"/>
            </a:pPr>
            <a:r>
              <a:rPr lang="en-GB" smtClean="0">
                <a:latin typeface="Arial" charset="0"/>
                <a:cs typeface="Arial" charset="0"/>
              </a:rPr>
              <a:t> 8. - Rom. 2:21; E</a:t>
            </a:r>
            <a:r>
              <a:rPr lang="lv-LV" smtClean="0">
                <a:latin typeface="Arial" charset="0"/>
                <a:cs typeface="Arial" charset="0"/>
              </a:rPr>
              <a:t>fez</a:t>
            </a:r>
            <a:r>
              <a:rPr lang="en-GB" smtClean="0">
                <a:latin typeface="Arial" charset="0"/>
                <a:cs typeface="Arial" charset="0"/>
              </a:rPr>
              <a:t>. 4:28</a:t>
            </a:r>
          </a:p>
          <a:p>
            <a:pPr eaLnBrk="1" hangingPunct="1">
              <a:buClr>
                <a:srgbClr val="750B3D"/>
              </a:buClr>
              <a:buSzPct val="80000"/>
              <a:buFont typeface="Wingdings" pitchFamily="2" charset="2"/>
              <a:buChar char="v"/>
            </a:pPr>
            <a:r>
              <a:rPr lang="en-GB" smtClean="0">
                <a:latin typeface="Arial" charset="0"/>
                <a:cs typeface="Arial" charset="0"/>
              </a:rPr>
              <a:t> 9. - </a:t>
            </a:r>
            <a:r>
              <a:rPr lang="lv-LV" smtClean="0">
                <a:latin typeface="Arial" charset="0"/>
                <a:cs typeface="Arial" charset="0"/>
              </a:rPr>
              <a:t>K</a:t>
            </a:r>
            <a:r>
              <a:rPr lang="en-GB" smtClean="0">
                <a:latin typeface="Arial" charset="0"/>
                <a:cs typeface="Arial" charset="0"/>
              </a:rPr>
              <a:t>ol. 3:9; E</a:t>
            </a:r>
            <a:r>
              <a:rPr lang="lv-LV" smtClean="0">
                <a:latin typeface="Arial" charset="0"/>
                <a:cs typeface="Arial" charset="0"/>
              </a:rPr>
              <a:t>fez</a:t>
            </a:r>
            <a:r>
              <a:rPr lang="en-GB" smtClean="0">
                <a:latin typeface="Arial" charset="0"/>
                <a:cs typeface="Arial" charset="0"/>
              </a:rPr>
              <a:t>. 4:25; 2</a:t>
            </a:r>
            <a:r>
              <a:rPr lang="lv-LV" smtClean="0">
                <a:latin typeface="Arial" charset="0"/>
                <a:cs typeface="Arial" charset="0"/>
              </a:rPr>
              <a:t>.</a:t>
            </a:r>
            <a:r>
              <a:rPr lang="en-GB" smtClean="0">
                <a:latin typeface="Arial" charset="0"/>
                <a:cs typeface="Arial" charset="0"/>
              </a:rPr>
              <a:t> Tim. 3:3</a:t>
            </a:r>
          </a:p>
          <a:p>
            <a:pPr eaLnBrk="1" hangingPunct="1">
              <a:buClr>
                <a:srgbClr val="750B3D"/>
              </a:buClr>
              <a:buSzPct val="80000"/>
              <a:buFont typeface="Wingdings" pitchFamily="2" charset="2"/>
              <a:buChar char="v"/>
            </a:pPr>
            <a:r>
              <a:rPr lang="en-GB" smtClean="0">
                <a:latin typeface="Arial" charset="0"/>
                <a:cs typeface="Arial" charset="0"/>
              </a:rPr>
              <a:t> 10. - </a:t>
            </a:r>
            <a:r>
              <a:rPr lang="lv-LV" smtClean="0">
                <a:latin typeface="Arial" charset="0"/>
                <a:cs typeface="Arial" charset="0"/>
              </a:rPr>
              <a:t>Efez</a:t>
            </a:r>
            <a:r>
              <a:rPr lang="en-GB" smtClean="0">
                <a:latin typeface="Arial" charset="0"/>
                <a:cs typeface="Arial" charset="0"/>
              </a:rPr>
              <a:t>. 5:3; </a:t>
            </a:r>
            <a:r>
              <a:rPr lang="lv-LV" smtClean="0">
                <a:latin typeface="Arial" charset="0"/>
                <a:cs typeface="Arial" charset="0"/>
              </a:rPr>
              <a:t>K</a:t>
            </a:r>
            <a:r>
              <a:rPr lang="en-GB" smtClean="0">
                <a:latin typeface="Arial" charset="0"/>
                <a:cs typeface="Arial" charset="0"/>
              </a:rPr>
              <a:t>ol. 3:5.</a:t>
            </a:r>
          </a:p>
          <a:p>
            <a:pPr eaLnBrk="1" hangingPunct="1">
              <a:buClr>
                <a:srgbClr val="750B3D"/>
              </a:buClr>
              <a:buSzPct val="80000"/>
              <a:buFont typeface="Wingdings" pitchFamily="2" charset="2"/>
              <a:buChar char="v"/>
            </a:pPr>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68313" y="0"/>
            <a:ext cx="7620000" cy="1143000"/>
          </a:xfrm>
        </p:spPr>
        <p:txBody>
          <a:bodyPr wrap="square" numCol="1" anchorCtr="0" compatLnSpc="1">
            <a:prstTxWarp prst="textNoShape">
              <a:avLst/>
            </a:prstTxWarp>
            <a:normAutofit/>
          </a:bodyPr>
          <a:lstStyle/>
          <a:p>
            <a:pPr algn="ctr" eaLnBrk="1" hangingPunct="1">
              <a:defRPr/>
            </a:pPr>
            <a:r>
              <a:rPr lang="en-GB" smtClean="0"/>
              <a:t> 9</a:t>
            </a:r>
            <a:r>
              <a:rPr lang="lv-LV" smtClean="0">
                <a:latin typeface="Arial" charset="0"/>
              </a:rPr>
              <a:t>. nodarbība</a:t>
            </a:r>
            <a:r>
              <a:rPr lang="en-GB" smtClean="0"/>
              <a:t>: </a:t>
            </a:r>
            <a:r>
              <a:rPr lang="lv-LV" smtClean="0">
                <a:latin typeface="Arial" charset="0"/>
              </a:rPr>
              <a:t>Jautājumi</a:t>
            </a:r>
            <a:endParaRPr lang="en-GB" smtClean="0">
              <a:latin typeface="Tahoma" pitchFamily="34" charset="0"/>
              <a:cs typeface="Tahoma" pitchFamily="34" charset="0"/>
            </a:endParaRPr>
          </a:p>
        </p:txBody>
      </p:sp>
      <p:sp>
        <p:nvSpPr>
          <p:cNvPr id="30722" name="Content Placeholder 2"/>
          <p:cNvSpPr>
            <a:spLocks noGrp="1"/>
          </p:cNvSpPr>
          <p:nvPr>
            <p:ph sz="half" idx="1"/>
          </p:nvPr>
        </p:nvSpPr>
        <p:spPr>
          <a:xfrm>
            <a:off x="539750" y="1052513"/>
            <a:ext cx="3657600" cy="4591050"/>
          </a:xfrm>
        </p:spPr>
        <p:txBody>
          <a:bodyPr/>
          <a:lstStyle/>
          <a:p>
            <a:pPr eaLnBrk="1" hangingPunct="1">
              <a:buClr>
                <a:srgbClr val="750B3D"/>
              </a:buClr>
              <a:buSzPct val="80000"/>
              <a:buFont typeface="Wingdings" pitchFamily="2" charset="2"/>
              <a:buChar char="v"/>
            </a:pPr>
            <a:r>
              <a:rPr lang="en-GB" sz="1600" smtClean="0">
                <a:latin typeface="Arial" charset="0"/>
                <a:cs typeface="Arial" charset="0"/>
              </a:rPr>
              <a:t>1.</a:t>
            </a:r>
            <a:r>
              <a:rPr lang="lv-LV" sz="1600" smtClean="0">
                <a:latin typeface="Arial" charset="0"/>
                <a:cs typeface="Arial" charset="0"/>
              </a:rPr>
              <a:t>Kāpēc mūsu pestīšanai bija nepieciešama Jēzus, nevis kāda cita cilvēka nāve</a:t>
            </a:r>
            <a:r>
              <a:rPr lang="en-GB" sz="1600" smtClean="0">
                <a:latin typeface="Arial" charset="0"/>
                <a:cs typeface="Arial" charset="0"/>
              </a:rPr>
              <a:t>?</a:t>
            </a:r>
          </a:p>
          <a:p>
            <a:pPr eaLnBrk="1" hangingPunct="1">
              <a:buClr>
                <a:srgbClr val="750B3D"/>
              </a:buClr>
              <a:buSzPct val="80000"/>
              <a:buFont typeface="Wingdings" pitchFamily="2" charset="2"/>
              <a:buChar char="v"/>
            </a:pPr>
            <a:endParaRPr lang="en-GB" sz="1600" smtClean="0">
              <a:latin typeface="Arial" charset="0"/>
              <a:cs typeface="Arial" charset="0"/>
            </a:endParaRPr>
          </a:p>
          <a:p>
            <a:pPr eaLnBrk="1" hangingPunct="1">
              <a:buClr>
                <a:srgbClr val="750B3D"/>
              </a:buClr>
              <a:buSzPct val="80000"/>
              <a:buFont typeface="Wingdings" pitchFamily="2" charset="2"/>
              <a:buChar char="v"/>
            </a:pPr>
            <a:r>
              <a:rPr lang="en-GB" sz="1600" smtClean="0">
                <a:latin typeface="Arial" charset="0"/>
                <a:cs typeface="Arial" charset="0"/>
              </a:rPr>
              <a:t>2.</a:t>
            </a:r>
            <a:r>
              <a:rPr lang="lv-LV" sz="1600" smtClean="0">
                <a:latin typeface="Arial" charset="0"/>
                <a:cs typeface="Arial" charset="0"/>
              </a:rPr>
              <a:t>Kāpēc dzīvnieku upuri, kurus pieprasīja Mozus bauslība, nebija pietiekami, lai novērstu grēku</a:t>
            </a:r>
            <a:r>
              <a:rPr lang="en-GB" sz="1600" smtClean="0">
                <a:latin typeface="Arial" charset="0"/>
                <a:cs typeface="Arial" charset="0"/>
              </a:rPr>
              <a:t>?</a:t>
            </a:r>
          </a:p>
          <a:p>
            <a:pPr eaLnBrk="1" hangingPunct="1">
              <a:buClr>
                <a:srgbClr val="750B3D"/>
              </a:buClr>
              <a:buSzPct val="80000"/>
              <a:buFont typeface="Wingdings" pitchFamily="2" charset="2"/>
              <a:buChar char="v"/>
            </a:pPr>
            <a:endParaRPr lang="en-GB" sz="1600" smtClean="0">
              <a:latin typeface="Arial" charset="0"/>
              <a:cs typeface="Arial" charset="0"/>
            </a:endParaRPr>
          </a:p>
          <a:p>
            <a:pPr eaLnBrk="1" hangingPunct="1">
              <a:buClr>
                <a:srgbClr val="750B3D"/>
              </a:buClr>
              <a:buSzPct val="80000"/>
              <a:buFont typeface="Wingdings" pitchFamily="2" charset="2"/>
              <a:buChar char="v"/>
            </a:pPr>
            <a:r>
              <a:rPr lang="en-GB" sz="1600" smtClean="0">
                <a:latin typeface="Arial" charset="0"/>
                <a:cs typeface="Arial" charset="0"/>
              </a:rPr>
              <a:t>3. </a:t>
            </a:r>
            <a:r>
              <a:rPr lang="lv-LV" sz="1600" smtClean="0">
                <a:latin typeface="Arial" charset="0"/>
                <a:cs typeface="Arial" charset="0"/>
              </a:rPr>
              <a:t>Vai Jēzus bija mūsu pārstāvis vai aizvietotājs, kad Viņš mira</a:t>
            </a:r>
            <a:r>
              <a:rPr lang="en-GB" sz="1600" smtClean="0">
                <a:latin typeface="Arial" charset="0"/>
                <a:cs typeface="Arial" charset="0"/>
              </a:rPr>
              <a:t>?</a:t>
            </a:r>
          </a:p>
          <a:p>
            <a:pPr eaLnBrk="1" hangingPunct="1">
              <a:buClr>
                <a:srgbClr val="750B3D"/>
              </a:buClr>
              <a:buSzPct val="80000"/>
              <a:buFont typeface="Wingdings" pitchFamily="2" charset="2"/>
              <a:buChar char="v"/>
            </a:pPr>
            <a:endParaRPr lang="en-GB" sz="1600" smtClean="0">
              <a:latin typeface="Arial" charset="0"/>
              <a:cs typeface="Arial" charset="0"/>
            </a:endParaRPr>
          </a:p>
          <a:p>
            <a:pPr eaLnBrk="1" hangingPunct="1">
              <a:buClr>
                <a:srgbClr val="750B3D"/>
              </a:buClr>
              <a:buSzPct val="80000"/>
              <a:buFont typeface="Wingdings" pitchFamily="2" charset="2"/>
              <a:buChar char="v"/>
            </a:pPr>
            <a:r>
              <a:rPr lang="en-GB" sz="1600" smtClean="0">
                <a:latin typeface="Arial" charset="0"/>
                <a:cs typeface="Arial" charset="0"/>
              </a:rPr>
              <a:t>4. </a:t>
            </a:r>
            <a:r>
              <a:rPr lang="lv-LV" sz="1600" smtClean="0">
                <a:latin typeface="Arial" charset="0"/>
                <a:cs typeface="Arial" charset="0"/>
              </a:rPr>
              <a:t>Kurš no sekojošajiem apgalvojumiem atbilst patiesībai</a:t>
            </a:r>
            <a:r>
              <a:rPr lang="en-GB" sz="1600" smtClean="0">
                <a:latin typeface="Arial" charset="0"/>
                <a:cs typeface="Arial" charset="0"/>
              </a:rPr>
              <a:t>?</a:t>
            </a:r>
          </a:p>
          <a:p>
            <a:pPr lvl="1" eaLnBrk="1" hangingPunct="1">
              <a:lnSpc>
                <a:spcPct val="85000"/>
              </a:lnSpc>
            </a:pPr>
            <a:r>
              <a:rPr lang="lv-LV" sz="1600" smtClean="0">
                <a:latin typeface="Arial" charset="0"/>
              </a:rPr>
              <a:t>Kristus mira mūsu vietā</a:t>
            </a:r>
            <a:endParaRPr lang="en-GB" sz="1600" smtClean="0"/>
          </a:p>
          <a:p>
            <a:pPr lvl="1" eaLnBrk="1" hangingPunct="1">
              <a:lnSpc>
                <a:spcPct val="85000"/>
              </a:lnSpc>
            </a:pPr>
            <a:r>
              <a:rPr lang="lv-LV" sz="1600" smtClean="0">
                <a:latin typeface="Arial" charset="0"/>
              </a:rPr>
              <a:t>Kristus pārstāvēja mūs, lai Dievs varētu mums piedot Viņa dēļ.</a:t>
            </a:r>
            <a:endParaRPr lang="en-GB" sz="1600" smtClean="0"/>
          </a:p>
          <a:p>
            <a:pPr lvl="1" eaLnBrk="1" hangingPunct="1">
              <a:lnSpc>
                <a:spcPct val="85000"/>
              </a:lnSpc>
            </a:pPr>
            <a:r>
              <a:rPr lang="lv-LV" sz="1600" smtClean="0">
                <a:latin typeface="Arial" charset="0"/>
              </a:rPr>
              <a:t>Kristus bija tāds pats kā mēs, bet nepārstāv mūs</a:t>
            </a:r>
            <a:endParaRPr lang="en-GB" sz="1600" smtClean="0"/>
          </a:p>
          <a:p>
            <a:pPr lvl="1" eaLnBrk="1" hangingPunct="1">
              <a:lnSpc>
                <a:spcPct val="85000"/>
              </a:lnSpc>
            </a:pPr>
            <a:r>
              <a:rPr lang="lv-LV" sz="1600" smtClean="0">
                <a:latin typeface="Arial" charset="0"/>
              </a:rPr>
              <a:t>Kristus nāve nozīmēja, ka Dievs vairs nevainos nevienu cilvēku grēkos.</a:t>
            </a:r>
            <a:endParaRPr lang="en-GB" sz="1400" smtClean="0">
              <a:latin typeface="Arial" charset="0"/>
              <a:cs typeface="Arial" charset="0"/>
            </a:endParaRPr>
          </a:p>
        </p:txBody>
      </p:sp>
      <p:sp>
        <p:nvSpPr>
          <p:cNvPr id="30723" name="Content Placeholder 3"/>
          <p:cNvSpPr>
            <a:spLocks noGrp="1"/>
          </p:cNvSpPr>
          <p:nvPr>
            <p:ph sz="half" idx="2"/>
          </p:nvPr>
        </p:nvSpPr>
        <p:spPr>
          <a:xfrm>
            <a:off x="4427538" y="1052513"/>
            <a:ext cx="3657600" cy="4591050"/>
          </a:xfrm>
        </p:spPr>
        <p:txBody>
          <a:bodyPr/>
          <a:lstStyle/>
          <a:p>
            <a:pPr eaLnBrk="1" hangingPunct="1">
              <a:buClr>
                <a:srgbClr val="750B3D"/>
              </a:buClr>
              <a:buSzPct val="80000"/>
              <a:buFont typeface="Wingdings" pitchFamily="2" charset="2"/>
              <a:buChar char="v"/>
            </a:pPr>
            <a:r>
              <a:rPr lang="en-GB" sz="1600" smtClean="0">
                <a:latin typeface="Arial" charset="0"/>
                <a:cs typeface="Arial" charset="0"/>
              </a:rPr>
              <a:t>5. </a:t>
            </a:r>
            <a:r>
              <a:rPr lang="lv-LV" sz="1600" smtClean="0">
                <a:latin typeface="Arial" charset="0"/>
                <a:cs typeface="Arial" charset="0"/>
              </a:rPr>
              <a:t>Kādu labumu mēs varam gūt no Kristus nāves un augšāmcelšanas</a:t>
            </a:r>
            <a:r>
              <a:rPr lang="en-GB" sz="1600" smtClean="0">
                <a:latin typeface="Arial" charset="0"/>
                <a:cs typeface="Arial" charset="0"/>
              </a:rPr>
              <a:t>?</a:t>
            </a:r>
          </a:p>
          <a:p>
            <a:pPr eaLnBrk="1" hangingPunct="1">
              <a:buClr>
                <a:srgbClr val="750B3D"/>
              </a:buClr>
              <a:buSzPct val="80000"/>
              <a:buFont typeface="Arial" charset="0"/>
              <a:buNone/>
            </a:pPr>
            <a:endParaRPr lang="en-GB" sz="1600" smtClean="0">
              <a:latin typeface="Arial" charset="0"/>
              <a:cs typeface="Arial" charset="0"/>
            </a:endParaRPr>
          </a:p>
          <a:p>
            <a:pPr eaLnBrk="1" hangingPunct="1">
              <a:buClr>
                <a:srgbClr val="750B3D"/>
              </a:buClr>
              <a:buSzPct val="80000"/>
              <a:buFont typeface="Wingdings" pitchFamily="2" charset="2"/>
              <a:buChar char="v"/>
            </a:pPr>
            <a:r>
              <a:rPr lang="en-GB" sz="1600" smtClean="0">
                <a:latin typeface="Arial" charset="0"/>
                <a:cs typeface="Arial" charset="0"/>
              </a:rPr>
              <a:t>6. </a:t>
            </a:r>
            <a:r>
              <a:rPr lang="lv-LV" sz="1600" smtClean="0">
                <a:latin typeface="Arial" charset="0"/>
                <a:cs typeface="Arial" charset="0"/>
              </a:rPr>
              <a:t>Kad Kristus mira krustā vai Viņš</a:t>
            </a:r>
            <a:endParaRPr lang="en-GB" sz="1600" smtClean="0">
              <a:latin typeface="Arial" charset="0"/>
              <a:cs typeface="Arial" charset="0"/>
            </a:endParaRPr>
          </a:p>
          <a:p>
            <a:pPr lvl="1" eaLnBrk="1" hangingPunct="1">
              <a:lnSpc>
                <a:spcPct val="85000"/>
              </a:lnSpc>
            </a:pPr>
            <a:r>
              <a:rPr lang="lv-LV" sz="1600" smtClean="0">
                <a:latin typeface="Arial" charset="0"/>
              </a:rPr>
              <a:t>Darīja galu sīkākajiem Mozus bauslības nolikumiem, bet ne 10 baušļiem</a:t>
            </a:r>
            <a:endParaRPr lang="en-GB" sz="1600" smtClean="0"/>
          </a:p>
          <a:p>
            <a:pPr lvl="1" eaLnBrk="1" hangingPunct="1">
              <a:lnSpc>
                <a:spcPct val="85000"/>
              </a:lnSpc>
            </a:pPr>
            <a:r>
              <a:rPr lang="lv-LV" sz="1600" smtClean="0">
                <a:latin typeface="Arial" charset="0"/>
              </a:rPr>
              <a:t>Darīja galu visai Mozus bauslībai, ieskaitot desmit baušļus</a:t>
            </a:r>
            <a:endParaRPr lang="en-GB" sz="1600" smtClean="0"/>
          </a:p>
          <a:p>
            <a:pPr lvl="1" eaLnBrk="1" hangingPunct="1">
              <a:lnSpc>
                <a:spcPct val="85000"/>
              </a:lnSpc>
            </a:pPr>
            <a:r>
              <a:rPr lang="lv-LV" sz="1600" smtClean="0">
                <a:latin typeface="Arial" charset="0"/>
              </a:rPr>
              <a:t>Darīja galu Mozus bauslībai, izņemot ebreju svētku svinības</a:t>
            </a:r>
            <a:endParaRPr lang="en-GB" sz="1600" smtClean="0"/>
          </a:p>
          <a:p>
            <a:pPr lvl="1" eaLnBrk="1" hangingPunct="1">
              <a:lnSpc>
                <a:spcPct val="85000"/>
              </a:lnSpc>
            </a:pPr>
            <a:r>
              <a:rPr lang="en-GB" sz="1600" smtClean="0"/>
              <a:t> </a:t>
            </a:r>
            <a:r>
              <a:rPr lang="lv-LV" sz="1600" smtClean="0">
                <a:latin typeface="Arial" charset="0"/>
              </a:rPr>
              <a:t>Nekādi neiespaidoja Mozus bauslību</a:t>
            </a:r>
            <a:r>
              <a:rPr lang="en-GB" sz="1600" smtClean="0"/>
              <a:t>?</a:t>
            </a:r>
          </a:p>
          <a:p>
            <a:pPr lvl="1" eaLnBrk="1" hangingPunct="1"/>
            <a:endParaRPr lang="en-GB" sz="1600" smtClean="0"/>
          </a:p>
          <a:p>
            <a:pPr eaLnBrk="1" hangingPunct="1">
              <a:buClr>
                <a:srgbClr val="750B3D"/>
              </a:buClr>
              <a:buSzPct val="80000"/>
              <a:buFont typeface="Wingdings" pitchFamily="2" charset="2"/>
              <a:buChar char="v"/>
            </a:pPr>
            <a:r>
              <a:rPr lang="en-GB" sz="1600" smtClean="0">
                <a:latin typeface="Arial" charset="0"/>
                <a:cs typeface="Arial" charset="0"/>
              </a:rPr>
              <a:t>7. </a:t>
            </a:r>
            <a:r>
              <a:rPr lang="lv-LV" sz="1600" smtClean="0">
                <a:latin typeface="Arial" charset="0"/>
                <a:cs typeface="Arial" charset="0"/>
              </a:rPr>
              <a:t>Vai mums ir jāievēro sabats, lai mēs tiktu glābti</a:t>
            </a:r>
            <a:r>
              <a:rPr lang="en-GB" sz="1600" smtClean="0">
                <a:latin typeface="Arial" charset="0"/>
                <a:cs typeface="Arial" charset="0"/>
              </a:rPr>
              <a:t>?</a:t>
            </a:r>
          </a:p>
          <a:p>
            <a:pPr eaLnBrk="1" hangingPunct="1">
              <a:buClr>
                <a:srgbClr val="750B3D"/>
              </a:buClr>
              <a:buSzPct val="80000"/>
              <a:buFont typeface="Wingdings" pitchFamily="2" charset="2"/>
              <a:buChar char="v"/>
            </a:pPr>
            <a:endParaRPr lang="en-GB" sz="1600" smtClean="0">
              <a:latin typeface="Arial" charset="0"/>
              <a:cs typeface="Arial" charset="0"/>
            </a:endParaRPr>
          </a:p>
          <a:p>
            <a:pPr eaLnBrk="1" hangingPunct="1">
              <a:buClr>
                <a:srgbClr val="750B3D"/>
              </a:buClr>
              <a:buSzPct val="80000"/>
              <a:buFont typeface="Wingdings" pitchFamily="2" charset="2"/>
              <a:buChar char="v"/>
            </a:pPr>
            <a:r>
              <a:rPr lang="en-GB" sz="1600" smtClean="0">
                <a:latin typeface="Arial" charset="0"/>
                <a:cs typeface="Arial" charset="0"/>
              </a:rPr>
              <a:t>8. </a:t>
            </a:r>
            <a:r>
              <a:rPr lang="lv-LV" sz="1600" smtClean="0">
                <a:latin typeface="Arial" charset="0"/>
                <a:cs typeface="Arial" charset="0"/>
              </a:rPr>
              <a:t>Pamatojiet savu atbildi uz 7.jautājumu</a:t>
            </a:r>
            <a:r>
              <a:rPr lang="en-GB" sz="1600" smtClean="0">
                <a:latin typeface="Arial" charset="0"/>
                <a:cs typeface="Arial" charset="0"/>
              </a:rPr>
              <a:t>.</a:t>
            </a:r>
          </a:p>
          <a:p>
            <a:pPr eaLnBrk="1" hangingPunct="1">
              <a:buClr>
                <a:srgbClr val="750B3D"/>
              </a:buClr>
              <a:buSzPct val="80000"/>
              <a:buFont typeface="Wingdings" pitchFamily="2" charset="2"/>
              <a:buChar char="v"/>
            </a:pPr>
            <a:endParaRPr lang="en-GB" sz="1600" smtClean="0">
              <a:latin typeface="Arial" charset="0"/>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Content Placeholder 2"/>
          <p:cNvSpPr>
            <a:spLocks noGrp="1"/>
          </p:cNvSpPr>
          <p:nvPr>
            <p:ph idx="1"/>
          </p:nvPr>
        </p:nvSpPr>
        <p:spPr>
          <a:xfrm>
            <a:off x="323850" y="1628775"/>
            <a:ext cx="7954963" cy="4800600"/>
          </a:xfrm>
        </p:spPr>
        <p:txBody>
          <a:bodyPr/>
          <a:lstStyle/>
          <a:p>
            <a:pPr eaLnBrk="1" hangingPunct="1">
              <a:buClr>
                <a:srgbClr val="750B3D"/>
              </a:buClr>
              <a:buSzPct val="80000"/>
              <a:buFont typeface="Wingdings" pitchFamily="2" charset="2"/>
              <a:buChar char="v"/>
            </a:pPr>
            <a:r>
              <a:rPr lang="lv-LV" smtClean="0">
                <a:latin typeface="Arial" charset="0"/>
                <a:cs typeface="Arial" charset="0"/>
              </a:rPr>
              <a:t>Viņš</a:t>
            </a:r>
            <a:r>
              <a:rPr lang="en-GB" smtClean="0">
                <a:latin typeface="Arial" charset="0"/>
                <a:cs typeface="Arial" charset="0"/>
              </a:rPr>
              <a:t> “</a:t>
            </a:r>
            <a:r>
              <a:rPr lang="lv-LV" smtClean="0">
                <a:latin typeface="Arial" charset="0"/>
                <a:cs typeface="Arial" charset="0"/>
              </a:rPr>
              <a:t>tāpat kārdināts visās lietās, tikai bez grēka</a:t>
            </a:r>
            <a:r>
              <a:rPr lang="en-GB" smtClean="0">
                <a:latin typeface="Arial" charset="0"/>
                <a:cs typeface="Arial" charset="0"/>
              </a:rPr>
              <a:t>" (</a:t>
            </a:r>
            <a:r>
              <a:rPr lang="lv-LV" smtClean="0">
                <a:latin typeface="Arial" charset="0"/>
                <a:cs typeface="Arial" charset="0"/>
              </a:rPr>
              <a:t>Ebr</a:t>
            </a:r>
            <a:r>
              <a:rPr lang="en-GB" smtClean="0">
                <a:latin typeface="Arial" charset="0"/>
                <a:cs typeface="Arial" charset="0"/>
              </a:rPr>
              <a:t>. 4:15). </a:t>
            </a:r>
          </a:p>
          <a:p>
            <a:pPr eaLnBrk="1" hangingPunct="1">
              <a:buClr>
                <a:srgbClr val="750B3D"/>
              </a:buClr>
              <a:buSzPct val="80000"/>
              <a:buFont typeface="Wingdings" pitchFamily="2" charset="2"/>
              <a:buChar char="v"/>
            </a:pPr>
            <a:r>
              <a:rPr lang="lv-LV" smtClean="0">
                <a:latin typeface="Arial" charset="0"/>
                <a:cs typeface="Arial" charset="0"/>
              </a:rPr>
              <a:t>Viņš</a:t>
            </a:r>
            <a:r>
              <a:rPr lang="en-GB" smtClean="0">
                <a:latin typeface="Arial" charset="0"/>
                <a:cs typeface="Arial" charset="0"/>
              </a:rPr>
              <a:t> “</a:t>
            </a:r>
            <a:r>
              <a:rPr lang="lv-LV" smtClean="0">
                <a:latin typeface="Arial" charset="0"/>
                <a:cs typeface="Arial" charset="0"/>
              </a:rPr>
              <a:t>grēka nepazina</a:t>
            </a:r>
            <a:r>
              <a:rPr lang="en-GB" smtClean="0">
                <a:latin typeface="Arial" charset="0"/>
                <a:cs typeface="Arial" charset="0"/>
              </a:rPr>
              <a:t>". “</a:t>
            </a:r>
            <a:r>
              <a:rPr lang="lv-LV" smtClean="0">
                <a:latin typeface="Arial" charset="0"/>
                <a:cs typeface="Arial" charset="0"/>
              </a:rPr>
              <a:t>Grēku nav Viņā</a:t>
            </a:r>
            <a:r>
              <a:rPr lang="en-GB" smtClean="0">
                <a:latin typeface="Arial" charset="0"/>
                <a:cs typeface="Arial" charset="0"/>
              </a:rPr>
              <a:t>" (2</a:t>
            </a:r>
            <a:r>
              <a:rPr lang="lv-LV" smtClean="0">
                <a:latin typeface="Arial" charset="0"/>
                <a:cs typeface="Arial" charset="0"/>
              </a:rPr>
              <a:t>.</a:t>
            </a:r>
            <a:r>
              <a:rPr lang="en-GB" smtClean="0">
                <a:latin typeface="Arial" charset="0"/>
                <a:cs typeface="Arial" charset="0"/>
              </a:rPr>
              <a:t> </a:t>
            </a:r>
            <a:r>
              <a:rPr lang="lv-LV" smtClean="0">
                <a:latin typeface="Arial" charset="0"/>
                <a:cs typeface="Arial" charset="0"/>
              </a:rPr>
              <a:t>K</a:t>
            </a:r>
            <a:r>
              <a:rPr lang="en-GB" smtClean="0">
                <a:latin typeface="Arial" charset="0"/>
                <a:cs typeface="Arial" charset="0"/>
              </a:rPr>
              <a:t>or. 5:21; 1</a:t>
            </a:r>
            <a:r>
              <a:rPr lang="lv-LV" smtClean="0">
                <a:latin typeface="Arial" charset="0"/>
                <a:cs typeface="Arial" charset="0"/>
              </a:rPr>
              <a:t>.</a:t>
            </a:r>
            <a:r>
              <a:rPr lang="en-GB" smtClean="0">
                <a:latin typeface="Arial" charset="0"/>
                <a:cs typeface="Arial" charset="0"/>
              </a:rPr>
              <a:t> </a:t>
            </a:r>
            <a:r>
              <a:rPr lang="lv-LV" smtClean="0">
                <a:latin typeface="Arial" charset="0"/>
                <a:cs typeface="Arial" charset="0"/>
              </a:rPr>
              <a:t>Jāņa</a:t>
            </a:r>
            <a:r>
              <a:rPr lang="en-GB" smtClean="0">
                <a:latin typeface="Arial" charset="0"/>
                <a:cs typeface="Arial" charset="0"/>
              </a:rPr>
              <a:t> 3:5).</a:t>
            </a:r>
          </a:p>
          <a:p>
            <a:pPr eaLnBrk="1" hangingPunct="1">
              <a:buClr>
                <a:srgbClr val="750B3D"/>
              </a:buClr>
              <a:buSzPct val="80000"/>
              <a:buFont typeface="Wingdings" pitchFamily="2" charset="2"/>
              <a:buChar char="v"/>
            </a:pPr>
            <a:r>
              <a:rPr lang="en-GB" smtClean="0">
                <a:latin typeface="Arial" charset="0"/>
                <a:cs typeface="Arial" charset="0"/>
              </a:rPr>
              <a:t>“</a:t>
            </a:r>
            <a:r>
              <a:rPr lang="lv-LV" smtClean="0">
                <a:latin typeface="Arial" charset="0"/>
                <a:cs typeface="Arial" charset="0"/>
              </a:rPr>
              <a:t>Tas grēku nedarīja, nedz arī atrada viltu Viņa mutē</a:t>
            </a:r>
            <a:r>
              <a:rPr lang="en-GB" smtClean="0">
                <a:latin typeface="Arial" charset="0"/>
                <a:cs typeface="Arial" charset="0"/>
              </a:rPr>
              <a:t>" (1</a:t>
            </a:r>
            <a:r>
              <a:rPr lang="lv-LV" smtClean="0">
                <a:latin typeface="Arial" charset="0"/>
                <a:cs typeface="Arial" charset="0"/>
              </a:rPr>
              <a:t>.</a:t>
            </a:r>
            <a:r>
              <a:rPr lang="en-GB" smtClean="0">
                <a:latin typeface="Arial" charset="0"/>
                <a:cs typeface="Arial" charset="0"/>
              </a:rPr>
              <a:t> P</a:t>
            </a:r>
            <a:r>
              <a:rPr lang="lv-LV" smtClean="0">
                <a:latin typeface="Arial" charset="0"/>
                <a:cs typeface="Arial" charset="0"/>
              </a:rPr>
              <a:t>ē</a:t>
            </a:r>
            <a:r>
              <a:rPr lang="en-GB" smtClean="0">
                <a:latin typeface="Arial" charset="0"/>
                <a:cs typeface="Arial" charset="0"/>
              </a:rPr>
              <a:t>ter</a:t>
            </a:r>
            <a:r>
              <a:rPr lang="lv-LV" smtClean="0">
                <a:latin typeface="Arial" charset="0"/>
                <a:cs typeface="Arial" charset="0"/>
              </a:rPr>
              <a:t>a</a:t>
            </a:r>
            <a:r>
              <a:rPr lang="en-GB" smtClean="0">
                <a:latin typeface="Arial" charset="0"/>
                <a:cs typeface="Arial" charset="0"/>
              </a:rPr>
              <a:t> 2:22).</a:t>
            </a:r>
          </a:p>
          <a:p>
            <a:pPr eaLnBrk="1" hangingPunct="1">
              <a:buClr>
                <a:srgbClr val="750B3D"/>
              </a:buClr>
              <a:buSzPct val="80000"/>
              <a:buFont typeface="Wingdings" pitchFamily="2" charset="2"/>
              <a:buChar char="v"/>
            </a:pPr>
            <a:r>
              <a:rPr lang="en-GB" smtClean="0">
                <a:latin typeface="Arial" charset="0"/>
                <a:cs typeface="Arial" charset="0"/>
              </a:rPr>
              <a:t>“</a:t>
            </a:r>
            <a:r>
              <a:rPr lang="lv-LV" smtClean="0">
                <a:latin typeface="Arial" charset="0"/>
                <a:cs typeface="Arial" charset="0"/>
              </a:rPr>
              <a:t>Svēts, bez ļaunuma, neaptraipīts, atšķirts no grēciniekiem</a:t>
            </a:r>
            <a:r>
              <a:rPr lang="en-GB" smtClean="0">
                <a:latin typeface="Arial" charset="0"/>
                <a:cs typeface="Arial" charset="0"/>
              </a:rPr>
              <a:t>" </a:t>
            </a:r>
            <a:br>
              <a:rPr lang="en-GB" smtClean="0">
                <a:latin typeface="Arial" charset="0"/>
                <a:cs typeface="Arial" charset="0"/>
              </a:rPr>
            </a:br>
            <a:r>
              <a:rPr lang="en-GB" smtClean="0">
                <a:latin typeface="Arial" charset="0"/>
                <a:cs typeface="Arial" charset="0"/>
              </a:rPr>
              <a:t>(</a:t>
            </a:r>
            <a:r>
              <a:rPr lang="lv-LV" smtClean="0">
                <a:latin typeface="Arial" charset="0"/>
                <a:cs typeface="Arial" charset="0"/>
              </a:rPr>
              <a:t>Ebr</a:t>
            </a:r>
            <a:r>
              <a:rPr lang="en-GB" smtClean="0">
                <a:latin typeface="Arial" charset="0"/>
                <a:cs typeface="Arial" charset="0"/>
              </a:rPr>
              <a:t>. 7:26).</a:t>
            </a:r>
          </a:p>
          <a:p>
            <a:pPr eaLnBrk="1" hangingPunct="1">
              <a:buClr>
                <a:srgbClr val="750B3D"/>
              </a:buClr>
              <a:buSzPct val="80000"/>
              <a:buFont typeface="Wingdings" pitchFamily="2" charset="2"/>
              <a:buChar char="v"/>
            </a:pPr>
            <a:r>
              <a:rPr lang="lv-LV" smtClean="0">
                <a:latin typeface="Arial" charset="0"/>
                <a:cs typeface="Arial" charset="0"/>
              </a:rPr>
              <a:t>Tādēļ</a:t>
            </a:r>
            <a:r>
              <a:rPr lang="en-GB" smtClean="0">
                <a:latin typeface="Arial" charset="0"/>
                <a:cs typeface="Arial" charset="0"/>
              </a:rPr>
              <a:t>: </a:t>
            </a:r>
          </a:p>
          <a:p>
            <a:pPr eaLnBrk="1" hangingPunct="1">
              <a:buClr>
                <a:srgbClr val="750B3D"/>
              </a:buClr>
              <a:buSzPct val="80000"/>
              <a:buFont typeface="Wingdings" pitchFamily="2" charset="2"/>
              <a:buChar char="v"/>
            </a:pPr>
            <a:r>
              <a:rPr lang="lv-LV" smtClean="0">
                <a:latin typeface="Arial" charset="0"/>
                <a:cs typeface="Arial" charset="0"/>
              </a:rPr>
              <a:t>Jēzus bija Dieva izpausme miesā</a:t>
            </a:r>
            <a:r>
              <a:rPr lang="en-GB" smtClean="0">
                <a:latin typeface="Arial" charset="0"/>
                <a:cs typeface="Arial" charset="0"/>
              </a:rPr>
              <a:t> (1</a:t>
            </a:r>
            <a:r>
              <a:rPr lang="lv-LV" smtClean="0">
                <a:latin typeface="Arial" charset="0"/>
                <a:cs typeface="Arial" charset="0"/>
              </a:rPr>
              <a:t>.</a:t>
            </a:r>
            <a:r>
              <a:rPr lang="en-GB" smtClean="0">
                <a:latin typeface="Arial" charset="0"/>
                <a:cs typeface="Arial" charset="0"/>
              </a:rPr>
              <a:t>Tim. 3:16); </a:t>
            </a:r>
          </a:p>
          <a:p>
            <a:pPr eaLnBrk="1" hangingPunct="1">
              <a:buClr>
                <a:srgbClr val="750B3D"/>
              </a:buClr>
              <a:buSzPct val="80000"/>
              <a:buFont typeface="Wingdings" pitchFamily="2" charset="2"/>
              <a:buChar char="v"/>
            </a:pPr>
            <a:r>
              <a:rPr lang="en-GB" smtClean="0">
                <a:latin typeface="Arial" charset="0"/>
                <a:cs typeface="Arial" charset="0"/>
              </a:rPr>
              <a:t>“</a:t>
            </a:r>
            <a:r>
              <a:rPr lang="lv-LV" smtClean="0">
                <a:latin typeface="Arial" charset="0"/>
                <a:cs typeface="Arial" charset="0"/>
              </a:rPr>
              <a:t>Viņš ir neredzamā Dieva attēls</a:t>
            </a:r>
            <a:r>
              <a:rPr lang="en-GB" smtClean="0">
                <a:latin typeface="Arial" charset="0"/>
                <a:cs typeface="Arial" charset="0"/>
              </a:rPr>
              <a:t>" (</a:t>
            </a:r>
            <a:r>
              <a:rPr lang="lv-LV" smtClean="0">
                <a:latin typeface="Arial" charset="0"/>
                <a:cs typeface="Arial" charset="0"/>
              </a:rPr>
              <a:t>K</a:t>
            </a:r>
            <a:r>
              <a:rPr lang="en-GB" smtClean="0">
                <a:latin typeface="Arial" charset="0"/>
                <a:cs typeface="Arial" charset="0"/>
              </a:rPr>
              <a:t>ol. 1:15). </a:t>
            </a:r>
          </a:p>
          <a:p>
            <a:pPr eaLnBrk="1" hangingPunct="1">
              <a:buClr>
                <a:srgbClr val="750B3D"/>
              </a:buClr>
              <a:buSzPct val="80000"/>
              <a:buFont typeface="Wingdings" pitchFamily="2" charset="2"/>
              <a:buChar char="v"/>
            </a:pPr>
            <a:r>
              <a:rPr lang="en-GB" smtClean="0">
                <a:latin typeface="Arial" charset="0"/>
                <a:cs typeface="Arial" charset="0"/>
              </a:rPr>
              <a:t>“</a:t>
            </a:r>
            <a:r>
              <a:rPr lang="lv-LV" smtClean="0">
                <a:latin typeface="Arial" charset="0"/>
                <a:cs typeface="Arial" charset="0"/>
              </a:rPr>
              <a:t>Kas Mani ir redzējis, Tas ir redzējis Tēvu</a:t>
            </a:r>
            <a:r>
              <a:rPr lang="en-GB" smtClean="0">
                <a:latin typeface="Arial" charset="0"/>
                <a:cs typeface="Arial" charset="0"/>
              </a:rPr>
              <a:t>" (</a:t>
            </a:r>
            <a:r>
              <a:rPr lang="lv-LV" smtClean="0">
                <a:latin typeface="Arial" charset="0"/>
                <a:cs typeface="Arial" charset="0"/>
              </a:rPr>
              <a:t>Jāņa</a:t>
            </a:r>
            <a:r>
              <a:rPr lang="en-GB" smtClean="0">
                <a:latin typeface="Arial" charset="0"/>
                <a:cs typeface="Arial" charset="0"/>
              </a:rPr>
              <a:t> 14:9). </a:t>
            </a:r>
          </a:p>
        </p:txBody>
      </p:sp>
      <p:sp>
        <p:nvSpPr>
          <p:cNvPr id="14338" name="Title 1"/>
          <p:cNvSpPr txBox="1">
            <a:spLocks/>
          </p:cNvSpPr>
          <p:nvPr/>
        </p:nvSpPr>
        <p:spPr bwMode="auto">
          <a:xfrm>
            <a:off x="288925" y="773113"/>
            <a:ext cx="7620000" cy="1143000"/>
          </a:xfrm>
          <a:prstGeom prst="rect">
            <a:avLst/>
          </a:prstGeom>
          <a:noFill/>
          <a:ln w="9525">
            <a:noFill/>
            <a:miter lim="800000"/>
            <a:headEnd/>
            <a:tailEnd/>
          </a:ln>
        </p:spPr>
        <p:txBody>
          <a:bodyPr anchor="ctr"/>
          <a:lstStyle/>
          <a:p>
            <a:pPr algn="ctr"/>
            <a:r>
              <a:rPr lang="en-GB" sz="3600" b="1">
                <a:solidFill>
                  <a:srgbClr val="00ADDC"/>
                </a:solidFill>
                <a:latin typeface="Tahoma" pitchFamily="34" charset="0"/>
                <a:cs typeface="Tahoma" pitchFamily="34" charset="0"/>
              </a:rPr>
              <a:t>9.1  </a:t>
            </a:r>
            <a:r>
              <a:rPr lang="lv-LV" sz="3600" b="1">
                <a:solidFill>
                  <a:srgbClr val="00ADDC"/>
                </a:solidFill>
                <a:latin typeface="Tahoma" pitchFamily="34" charset="0"/>
                <a:cs typeface="Tahoma" pitchFamily="34" charset="0"/>
              </a:rPr>
              <a:t>Jēzus uzvara</a:t>
            </a:r>
            <a:endParaRPr lang="en-GB" sz="3600" b="1">
              <a:solidFill>
                <a:srgbClr val="00ADDC"/>
              </a:solidFill>
              <a:latin typeface="Tahoma" pitchFamily="34" charset="0"/>
              <a:cs typeface="Tahoma" pitchFamily="34" charset="0"/>
            </a:endParaRPr>
          </a:p>
          <a:p>
            <a:pPr algn="ctr"/>
            <a:r>
              <a:rPr lang="lv-LV" sz="3600" b="1">
                <a:solidFill>
                  <a:srgbClr val="00ADDC"/>
                </a:solidFill>
                <a:latin typeface="Tahoma" pitchFamily="34" charset="0"/>
                <a:cs typeface="Tahoma" pitchFamily="34" charset="0"/>
              </a:rPr>
              <a:t>Jēzus nekad nav grēkojis</a:t>
            </a:r>
            <a:endParaRPr lang="en-GB" sz="3600" b="1">
              <a:solidFill>
                <a:srgbClr val="00ADDC"/>
              </a:solidFill>
              <a:latin typeface="Tahoma" pitchFamily="34" charset="0"/>
              <a:cs typeface="Tahoma" pitchFamily="34" charset="0"/>
            </a:endParaRPr>
          </a:p>
          <a:p>
            <a:pPr algn="ctr"/>
            <a:endParaRPr lang="en-GB" sz="3600" b="1">
              <a:solidFill>
                <a:srgbClr val="00ADDC"/>
              </a:solidFill>
              <a:latin typeface="Tahoma" pitchFamily="34" charset="0"/>
              <a:cs typeface="Tahoma" pitchFamily="34" charset="0"/>
            </a:endParaRPr>
          </a:p>
          <a:p>
            <a:pPr algn="ctr"/>
            <a:endParaRPr lang="en-GB" sz="3600" b="1">
              <a:solidFill>
                <a:srgbClr val="00ADDC"/>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Content Placeholder 2"/>
          <p:cNvSpPr>
            <a:spLocks noGrp="1"/>
          </p:cNvSpPr>
          <p:nvPr>
            <p:ph idx="1"/>
          </p:nvPr>
        </p:nvSpPr>
        <p:spPr/>
        <p:txBody>
          <a:bodyPr/>
          <a:lstStyle/>
          <a:p>
            <a:pPr eaLnBrk="1" hangingPunct="1">
              <a:buClr>
                <a:srgbClr val="750B3D"/>
              </a:buClr>
              <a:buSzPct val="80000"/>
              <a:buFont typeface="Wingdings" pitchFamily="2" charset="2"/>
              <a:buChar char="v"/>
            </a:pPr>
            <a:r>
              <a:rPr lang="lv-LV" smtClean="0">
                <a:latin typeface="Arial" charset="0"/>
                <a:cs typeface="Arial" charset="0"/>
              </a:rPr>
              <a:t>Jēzum “visās lietās bija jātop brāļiem līdzīgam</a:t>
            </a:r>
            <a:r>
              <a:rPr lang="en-GB" smtClean="0">
                <a:latin typeface="Arial" charset="0"/>
                <a:cs typeface="Arial" charset="0"/>
              </a:rPr>
              <a:t>" (</a:t>
            </a:r>
            <a:r>
              <a:rPr lang="lv-LV" smtClean="0">
                <a:latin typeface="Arial" charset="0"/>
                <a:cs typeface="Arial" charset="0"/>
              </a:rPr>
              <a:t>Ebr</a:t>
            </a:r>
            <a:r>
              <a:rPr lang="en-GB" smtClean="0">
                <a:latin typeface="Arial" charset="0"/>
                <a:cs typeface="Arial" charset="0"/>
              </a:rPr>
              <a:t>. 2:17). </a:t>
            </a:r>
            <a:r>
              <a:rPr lang="lv-LV" smtClean="0">
                <a:latin typeface="Arial" charset="0"/>
                <a:cs typeface="Arial" charset="0"/>
              </a:rPr>
              <a:t>Viņš </a:t>
            </a:r>
            <a:r>
              <a:rPr lang="en-GB" smtClean="0">
                <a:latin typeface="Arial" charset="0"/>
                <a:cs typeface="Arial" charset="0"/>
              </a:rPr>
              <a:t>“</a:t>
            </a:r>
            <a:r>
              <a:rPr lang="lv-LV" smtClean="0">
                <a:latin typeface="Arial" charset="0"/>
                <a:cs typeface="Arial" charset="0"/>
              </a:rPr>
              <a:t>baudījis nāvi par visiem”</a:t>
            </a:r>
            <a:r>
              <a:rPr lang="en-GB" smtClean="0">
                <a:latin typeface="Arial" charset="0"/>
                <a:cs typeface="Arial" charset="0"/>
              </a:rPr>
              <a:t> (</a:t>
            </a:r>
            <a:r>
              <a:rPr lang="lv-LV" smtClean="0">
                <a:latin typeface="Arial" charset="0"/>
                <a:cs typeface="Arial" charset="0"/>
              </a:rPr>
              <a:t>Ebr</a:t>
            </a:r>
            <a:r>
              <a:rPr lang="en-GB" smtClean="0">
                <a:latin typeface="Arial" charset="0"/>
                <a:cs typeface="Arial" charset="0"/>
              </a:rPr>
              <a:t>. 2:9). </a:t>
            </a:r>
            <a:r>
              <a:rPr lang="lv-LV" smtClean="0">
                <a:latin typeface="Arial" charset="0"/>
                <a:cs typeface="Arial" charset="0"/>
              </a:rPr>
              <a:t>Kad mēs grēkojam</a:t>
            </a:r>
            <a:r>
              <a:rPr lang="en-GB" smtClean="0">
                <a:latin typeface="Arial" charset="0"/>
                <a:cs typeface="Arial" charset="0"/>
              </a:rPr>
              <a:t> – </a:t>
            </a:r>
            <a:r>
              <a:rPr lang="lv-LV" smtClean="0">
                <a:latin typeface="Arial" charset="0"/>
                <a:cs typeface="Arial" charset="0"/>
              </a:rPr>
              <a:t>piem., kad mēs dusmojamies</a:t>
            </a:r>
            <a:r>
              <a:rPr lang="en-GB" smtClean="0">
                <a:latin typeface="Arial" charset="0"/>
                <a:cs typeface="Arial" charset="0"/>
              </a:rPr>
              <a:t> – </a:t>
            </a:r>
            <a:r>
              <a:rPr lang="lv-LV" smtClean="0">
                <a:latin typeface="Arial" charset="0"/>
                <a:cs typeface="Arial" charset="0"/>
              </a:rPr>
              <a:t>Dievs var mums piedot, ja mēs esam “Kristū”</a:t>
            </a:r>
            <a:r>
              <a:rPr lang="en-GB" smtClean="0">
                <a:latin typeface="Arial" charset="0"/>
                <a:cs typeface="Arial" charset="0"/>
              </a:rPr>
              <a:t> (E</a:t>
            </a:r>
            <a:r>
              <a:rPr lang="lv-LV" smtClean="0">
                <a:latin typeface="Arial" charset="0"/>
                <a:cs typeface="Arial" charset="0"/>
              </a:rPr>
              <a:t>fez</a:t>
            </a:r>
            <a:r>
              <a:rPr lang="en-GB" smtClean="0">
                <a:latin typeface="Arial" charset="0"/>
                <a:cs typeface="Arial" charset="0"/>
              </a:rPr>
              <a:t>. 4:32). </a:t>
            </a:r>
            <a:r>
              <a:rPr lang="lv-LV" smtClean="0">
                <a:latin typeface="Arial" charset="0"/>
                <a:cs typeface="Arial" charset="0"/>
              </a:rPr>
              <a:t>Tāpēc ka Dievs var salīdzināt mūs ar Kristu, cilvēku, kas tāpat kā mēs tika kārdināts grēkot – piem., dusmoties – bet kurš pārvarēja ikkatru kārdinājumu</a:t>
            </a:r>
            <a:r>
              <a:rPr lang="en-GB" smtClean="0">
                <a:latin typeface="Arial" charset="0"/>
                <a:cs typeface="Arial" charset="0"/>
              </a:rPr>
              <a:t>. </a:t>
            </a:r>
            <a:r>
              <a:rPr lang="lv-LV" smtClean="0">
                <a:latin typeface="Arial" charset="0"/>
                <a:cs typeface="Arial" charset="0"/>
              </a:rPr>
              <a:t>Tādēļ Dievs var mums piedot mūsu grēku – dusmu grēku – tāpēc ka mēs esam Kristū, tērpti Viņa taisnībā</a:t>
            </a:r>
            <a:r>
              <a:rPr lang="en-GB" smtClean="0">
                <a:latin typeface="Arial" charset="0"/>
                <a:cs typeface="Arial" charset="0"/>
              </a:rPr>
              <a:t>. </a:t>
            </a:r>
            <a:r>
              <a:rPr lang="lv-LV" smtClean="0">
                <a:latin typeface="Arial" charset="0"/>
                <a:cs typeface="Arial" charset="0"/>
              </a:rPr>
              <a:t>Ar Kristus kā mūsu pārstāvja palīdzību Dievs var parādīt mums Savu žēlastību, pieturoties pie Saviem taisnības principiem. </a:t>
            </a:r>
            <a:endParaRPr lang="en-GB" smtClean="0">
              <a:latin typeface="Arial" charset="0"/>
              <a:cs typeface="Arial" charset="0"/>
            </a:endParaRPr>
          </a:p>
          <a:p>
            <a:pPr eaLnBrk="1" hangingPunct="1">
              <a:buClr>
                <a:srgbClr val="750B3D"/>
              </a:buClr>
              <a:buSzPct val="80000"/>
              <a:buFont typeface="Wingdings" pitchFamily="2" charset="2"/>
              <a:buChar char="v"/>
            </a:pPr>
            <a:endParaRPr lang="en-GB" smtClean="0">
              <a:latin typeface="Arial" charset="0"/>
              <a:cs typeface="Arial" charset="0"/>
            </a:endParaRPr>
          </a:p>
        </p:txBody>
      </p:sp>
      <p:sp>
        <p:nvSpPr>
          <p:cNvPr id="4" name="Title 1"/>
          <p:cNvSpPr>
            <a:spLocks noGrp="1"/>
          </p:cNvSpPr>
          <p:nvPr>
            <p:ph type="title"/>
          </p:nvPr>
        </p:nvSpPr>
        <p:spPr/>
        <p:txBody>
          <a:bodyPr wrap="square" numCol="1" anchorCtr="0" compatLnSpc="1">
            <a:prstTxWarp prst="textNoShape">
              <a:avLst/>
            </a:prstTxWarp>
          </a:bodyPr>
          <a:lstStyle/>
          <a:p>
            <a:pPr algn="ctr" eaLnBrk="1" hangingPunct="1">
              <a:defRPr/>
            </a:pPr>
            <a:r>
              <a:rPr lang="en-GB" sz="3600" b="1" smtClean="0">
                <a:solidFill>
                  <a:srgbClr val="00ADDC"/>
                </a:solidFill>
                <a:latin typeface="Tahoma" pitchFamily="34" charset="0"/>
                <a:cs typeface="Tahoma" pitchFamily="34" charset="0"/>
              </a:rPr>
              <a:t>9.3  </a:t>
            </a:r>
            <a:r>
              <a:rPr lang="lv-LV" sz="3600" b="1" smtClean="0">
                <a:solidFill>
                  <a:srgbClr val="00ADDC"/>
                </a:solidFill>
                <a:latin typeface="Tahoma" pitchFamily="34" charset="0"/>
                <a:cs typeface="Tahoma" pitchFamily="34" charset="0"/>
              </a:rPr>
              <a:t>Jēzus kā mūsu pārstāvis</a:t>
            </a:r>
            <a:endParaRPr lang="en-GB" sz="3600" b="1" smtClean="0">
              <a:solidFill>
                <a:srgbClr val="00ADDC"/>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wrap="square" numCol="1" anchorCtr="0" compatLnSpc="1">
            <a:prstTxWarp prst="textNoShape">
              <a:avLst/>
            </a:prstTxWarp>
          </a:bodyPr>
          <a:lstStyle/>
          <a:p>
            <a:pPr algn="ctr" eaLnBrk="1" hangingPunct="1">
              <a:defRPr/>
            </a:pPr>
            <a:r>
              <a:rPr lang="lv-LV" sz="3600" b="1" smtClean="0">
                <a:solidFill>
                  <a:srgbClr val="00ADDC"/>
                </a:solidFill>
                <a:latin typeface="Tahoma" pitchFamily="34" charset="0"/>
                <a:cs typeface="Tahoma" pitchFamily="34" charset="0"/>
              </a:rPr>
              <a:t>Jēzus nebija mūsu aizvietotājs</a:t>
            </a:r>
            <a:endParaRPr lang="en-GB" sz="3600" b="1" smtClean="0">
              <a:solidFill>
                <a:srgbClr val="00ADDC"/>
              </a:solidFill>
              <a:latin typeface="Tahoma" pitchFamily="34" charset="0"/>
              <a:cs typeface="Tahoma" pitchFamily="34" charset="0"/>
            </a:endParaRPr>
          </a:p>
        </p:txBody>
      </p:sp>
      <p:sp>
        <p:nvSpPr>
          <p:cNvPr id="16386" name="Content Placeholder 2"/>
          <p:cNvSpPr>
            <a:spLocks noGrp="1"/>
          </p:cNvSpPr>
          <p:nvPr>
            <p:ph idx="1"/>
          </p:nvPr>
        </p:nvSpPr>
        <p:spPr/>
        <p:txBody>
          <a:bodyPr/>
          <a:lstStyle/>
          <a:p>
            <a:pPr eaLnBrk="1" hangingPunct="1">
              <a:buClr>
                <a:srgbClr val="750B3D"/>
              </a:buClr>
              <a:buSzPct val="80000"/>
              <a:buFont typeface="Wingdings" pitchFamily="2" charset="2"/>
              <a:buChar char="v"/>
            </a:pPr>
            <a:r>
              <a:rPr lang="lv-LV" smtClean="0">
                <a:latin typeface="Arial" charset="0"/>
                <a:cs typeface="Arial" charset="0"/>
              </a:rPr>
              <a:t>Ja Kristus būtu nomiris mūsu vietā, tad mums nebūtu jāmirst. </a:t>
            </a:r>
            <a:endParaRPr lang="en-GB" smtClean="0">
              <a:latin typeface="Arial" charset="0"/>
              <a:cs typeface="Arial" charset="0"/>
            </a:endParaRPr>
          </a:p>
          <a:p>
            <a:pPr eaLnBrk="1" hangingPunct="1">
              <a:buClr>
                <a:srgbClr val="750B3D"/>
              </a:buClr>
              <a:buSzPct val="80000"/>
              <a:buFont typeface="Wingdings" pitchFamily="2" charset="2"/>
              <a:buChar char="v"/>
            </a:pPr>
            <a:r>
              <a:rPr lang="lv-LV" smtClean="0">
                <a:latin typeface="Arial" charset="0"/>
                <a:cs typeface="Arial" charset="0"/>
              </a:rPr>
              <a:t>Pestīšana ir iespējama caur Kristus nāvi UN  augšāmcelšanos, nevis tikai caur Viņa nāvi</a:t>
            </a:r>
            <a:r>
              <a:rPr lang="en-GB" smtClean="0">
                <a:latin typeface="Arial" charset="0"/>
                <a:cs typeface="Arial" charset="0"/>
              </a:rPr>
              <a:t>.  </a:t>
            </a:r>
          </a:p>
          <a:p>
            <a:pPr eaLnBrk="1" hangingPunct="1">
              <a:buClr>
                <a:srgbClr val="750B3D"/>
              </a:buClr>
              <a:buSzPct val="80000"/>
              <a:buFont typeface="Wingdings" pitchFamily="2" charset="2"/>
              <a:buChar char="v"/>
            </a:pPr>
            <a:r>
              <a:rPr lang="lv-LV" smtClean="0">
                <a:latin typeface="Arial" charset="0"/>
                <a:cs typeface="Arial" charset="0"/>
              </a:rPr>
              <a:t>Kristus “par mums” miris vienreiz.</a:t>
            </a:r>
            <a:r>
              <a:rPr lang="en-GB" smtClean="0">
                <a:latin typeface="Arial" charset="0"/>
                <a:cs typeface="Arial" charset="0"/>
              </a:rPr>
              <a:t> </a:t>
            </a:r>
            <a:r>
              <a:rPr lang="lv-LV" smtClean="0">
                <a:latin typeface="Arial" charset="0"/>
                <a:cs typeface="Arial" charset="0"/>
              </a:rPr>
              <a:t>Pēc aizvietošanas teorijas Viņam būtu bijis jāmirst par katru no mums personīgi</a:t>
            </a:r>
            <a:r>
              <a:rPr lang="en-GB" smtClean="0">
                <a:latin typeface="Arial" charset="0"/>
                <a:cs typeface="Arial" charset="0"/>
              </a:rPr>
              <a:t>.</a:t>
            </a:r>
          </a:p>
          <a:p>
            <a:pPr eaLnBrk="1" hangingPunct="1">
              <a:buClr>
                <a:srgbClr val="750B3D"/>
              </a:buClr>
              <a:buSzPct val="80000"/>
              <a:buFont typeface="Wingdings" pitchFamily="2" charset="2"/>
              <a:buChar char="v"/>
            </a:pPr>
            <a:r>
              <a:rPr lang="lv-LV" smtClean="0">
                <a:latin typeface="Arial" charset="0"/>
                <a:cs typeface="Arial" charset="0"/>
              </a:rPr>
              <a:t>Bībelē ir teikts: </a:t>
            </a:r>
            <a:r>
              <a:rPr lang="en-GB" smtClean="0">
                <a:latin typeface="Arial" charset="0"/>
                <a:cs typeface="Arial" charset="0"/>
              </a:rPr>
              <a:t>“</a:t>
            </a:r>
            <a:r>
              <a:rPr lang="lv-LV" smtClean="0">
                <a:latin typeface="Arial" charset="0"/>
                <a:cs typeface="Arial" charset="0"/>
              </a:rPr>
              <a:t>Kristus par mums miris”, nevis mūsu vietā</a:t>
            </a:r>
            <a:r>
              <a:rPr lang="en-GB" smtClean="0">
                <a:latin typeface="Arial" charset="0"/>
                <a:cs typeface="Arial" charset="0"/>
              </a:rPr>
              <a:t>.</a:t>
            </a:r>
          </a:p>
          <a:p>
            <a:pPr eaLnBrk="1" hangingPunct="1">
              <a:buClr>
                <a:srgbClr val="750B3D"/>
              </a:buClr>
              <a:buSzPct val="80000"/>
              <a:buFont typeface="Wingdings" pitchFamily="2" charset="2"/>
              <a:buChar char="v"/>
            </a:pPr>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wrap="square" numCol="1" anchorCtr="0" compatLnSpc="1">
            <a:prstTxWarp prst="textNoShape">
              <a:avLst/>
            </a:prstTxWarp>
          </a:bodyPr>
          <a:lstStyle/>
          <a:p>
            <a:pPr algn="ctr" eaLnBrk="1" hangingPunct="1">
              <a:defRPr/>
            </a:pPr>
            <a:r>
              <a:rPr lang="lv-LV" sz="3600" b="1" smtClean="0">
                <a:solidFill>
                  <a:srgbClr val="00ADDC"/>
                </a:solidFill>
                <a:latin typeface="Tahoma" pitchFamily="34" charset="0"/>
                <a:cs typeface="Tahoma" pitchFamily="34" charset="0"/>
              </a:rPr>
              <a:t>Citas balsis</a:t>
            </a:r>
            <a:endParaRPr lang="en-GB" sz="3600" b="1" smtClean="0">
              <a:solidFill>
                <a:srgbClr val="00ADDC"/>
              </a:solidFill>
              <a:latin typeface="Tahoma" pitchFamily="34" charset="0"/>
              <a:cs typeface="Tahoma" pitchFamily="34" charset="0"/>
            </a:endParaRPr>
          </a:p>
        </p:txBody>
      </p:sp>
      <p:sp>
        <p:nvSpPr>
          <p:cNvPr id="17410" name="Content Placeholder 2"/>
          <p:cNvSpPr>
            <a:spLocks noGrp="1"/>
          </p:cNvSpPr>
          <p:nvPr>
            <p:ph idx="1"/>
          </p:nvPr>
        </p:nvSpPr>
        <p:spPr/>
        <p:txBody>
          <a:bodyPr/>
          <a:lstStyle/>
          <a:p>
            <a:pPr eaLnBrk="1" hangingPunct="1">
              <a:buClr>
                <a:srgbClr val="750B3D"/>
              </a:buClr>
              <a:buSzPct val="80000"/>
              <a:buFont typeface="Wingdings" pitchFamily="2" charset="2"/>
              <a:buChar char="v"/>
            </a:pPr>
            <a:r>
              <a:rPr lang="lv-LV" smtClean="0">
                <a:latin typeface="Arial" charset="0"/>
                <a:cs typeface="Arial" charset="0"/>
              </a:rPr>
              <a:t>Džons</a:t>
            </a:r>
            <a:r>
              <a:rPr lang="en-GB" smtClean="0">
                <a:latin typeface="Arial" charset="0"/>
                <a:cs typeface="Arial" charset="0"/>
              </a:rPr>
              <a:t> A.T. Robinson</a:t>
            </a:r>
            <a:r>
              <a:rPr lang="lv-LV" smtClean="0">
                <a:latin typeface="Arial" charset="0"/>
                <a:cs typeface="Arial" charset="0"/>
              </a:rPr>
              <a:t>s</a:t>
            </a:r>
            <a:r>
              <a:rPr lang="en-GB" smtClean="0">
                <a:latin typeface="Arial" charset="0"/>
                <a:cs typeface="Arial" charset="0"/>
              </a:rPr>
              <a:t>, </a:t>
            </a:r>
            <a:r>
              <a:rPr lang="lv-LV" smtClean="0">
                <a:latin typeface="Arial" charset="0"/>
                <a:cs typeface="Arial" charset="0"/>
              </a:rPr>
              <a:t>kādreizējais Vulvičas bīskaps</a:t>
            </a:r>
            <a:r>
              <a:rPr lang="en-GB" smtClean="0">
                <a:latin typeface="Arial" charset="0"/>
                <a:cs typeface="Arial" charset="0"/>
              </a:rPr>
              <a:t>: “</a:t>
            </a:r>
            <a:r>
              <a:rPr lang="lv-LV" smtClean="0">
                <a:latin typeface="Arial" charset="0"/>
                <a:cs typeface="Arial" charset="0"/>
              </a:rPr>
              <a:t>Jaunās Derības rakstītāji nekad nesaka, ka Dievs soda Kristu. Kristus mūs pārstāv nevis aizvieto; Viņa darbs ir mūsu vārdā</a:t>
            </a:r>
            <a:r>
              <a:rPr lang="en-GB" smtClean="0">
                <a:latin typeface="Arial" charset="0"/>
                <a:cs typeface="Arial" charset="0"/>
              </a:rPr>
              <a:t> (hyper)</a:t>
            </a:r>
            <a:r>
              <a:rPr lang="lv-LV" smtClean="0">
                <a:latin typeface="Arial" charset="0"/>
                <a:cs typeface="Arial" charset="0"/>
              </a:rPr>
              <a:t>, nevis mūsu vietā</a:t>
            </a:r>
            <a:r>
              <a:rPr lang="en-GB" smtClean="0">
                <a:latin typeface="Arial" charset="0"/>
                <a:cs typeface="Arial" charset="0"/>
              </a:rPr>
              <a:t> (anti); </a:t>
            </a:r>
            <a:r>
              <a:rPr lang="lv-LV" smtClean="0">
                <a:latin typeface="Arial" charset="0"/>
                <a:cs typeface="Arial" charset="0"/>
              </a:rPr>
              <a:t>viņš mira grēkam, nevis lai mums nebūtu jāmirst</a:t>
            </a:r>
            <a:r>
              <a:rPr lang="en-GB" smtClean="0">
                <a:latin typeface="Arial" charset="0"/>
                <a:cs typeface="Arial" charset="0"/>
              </a:rPr>
              <a:t> (</a:t>
            </a:r>
            <a:r>
              <a:rPr lang="lv-LV" smtClean="0">
                <a:latin typeface="Arial" charset="0"/>
                <a:cs typeface="Arial" charset="0"/>
              </a:rPr>
              <a:t>kā mūsu aizvietotājs)</a:t>
            </a:r>
            <a:r>
              <a:rPr lang="en-GB" smtClean="0">
                <a:latin typeface="Arial" charset="0"/>
                <a:cs typeface="Arial" charset="0"/>
              </a:rPr>
              <a:t>, b</a:t>
            </a:r>
            <a:r>
              <a:rPr lang="lv-LV" smtClean="0">
                <a:latin typeface="Arial" charset="0"/>
                <a:cs typeface="Arial" charset="0"/>
              </a:rPr>
              <a:t>e</a:t>
            </a:r>
            <a:r>
              <a:rPr lang="en-GB" smtClean="0">
                <a:latin typeface="Arial" charset="0"/>
                <a:cs typeface="Arial" charset="0"/>
              </a:rPr>
              <a:t>t </a:t>
            </a:r>
            <a:r>
              <a:rPr lang="lv-LV" smtClean="0">
                <a:latin typeface="Arial" charset="0"/>
                <a:cs typeface="Arial" charset="0"/>
              </a:rPr>
              <a:t>tieši tāpēc lai arī mēs to varētu</a:t>
            </a:r>
            <a:r>
              <a:rPr lang="en-GB" smtClean="0">
                <a:latin typeface="Arial" charset="0"/>
                <a:cs typeface="Arial" charset="0"/>
              </a:rPr>
              <a:t> (</a:t>
            </a:r>
            <a:r>
              <a:rPr lang="lv-LV" smtClean="0">
                <a:latin typeface="Arial" charset="0"/>
                <a:cs typeface="Arial" charset="0"/>
              </a:rPr>
              <a:t>kā mūsu pārstāvis</a:t>
            </a:r>
            <a:r>
              <a:rPr lang="en-GB" smtClean="0">
                <a:latin typeface="Arial" charset="0"/>
                <a:cs typeface="Arial" charset="0"/>
              </a:rPr>
              <a:t>)” Wrestling With Romans (London: SCM, 1979), p. 48).</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wrap="square" numCol="1" anchorCtr="0" compatLnSpc="1">
            <a:prstTxWarp prst="textNoShape">
              <a:avLst/>
            </a:prstTxWarp>
          </a:bodyPr>
          <a:lstStyle/>
          <a:p>
            <a:pPr algn="ctr" eaLnBrk="1" hangingPunct="1">
              <a:defRPr/>
            </a:pPr>
            <a:r>
              <a:rPr lang="en-GB" sz="3600" b="1" smtClean="0">
                <a:solidFill>
                  <a:srgbClr val="00ADDC"/>
                </a:solidFill>
                <a:latin typeface="Tahoma" pitchFamily="34" charset="0"/>
                <a:cs typeface="Tahoma" pitchFamily="34" charset="0"/>
              </a:rPr>
              <a:t>9.4 </a:t>
            </a:r>
            <a:r>
              <a:rPr lang="lv-LV" sz="3600" b="1" smtClean="0">
                <a:solidFill>
                  <a:srgbClr val="00ADDC"/>
                </a:solidFill>
                <a:latin typeface="Tahoma" pitchFamily="34" charset="0"/>
                <a:cs typeface="Tahoma" pitchFamily="34" charset="0"/>
              </a:rPr>
              <a:t>Jēzus un Mozus bauslība</a:t>
            </a:r>
            <a:r>
              <a:rPr lang="en-GB" sz="3600" b="1" smtClean="0">
                <a:solidFill>
                  <a:srgbClr val="00ADDC"/>
                </a:solidFill>
                <a:latin typeface="Tahoma" pitchFamily="34" charset="0"/>
                <a:cs typeface="Tahoma" pitchFamily="34" charset="0"/>
              </a:rPr>
              <a:t> </a:t>
            </a:r>
          </a:p>
        </p:txBody>
      </p:sp>
      <p:sp>
        <p:nvSpPr>
          <p:cNvPr id="18434" name="Title 1"/>
          <p:cNvSpPr txBox="1">
            <a:spLocks/>
          </p:cNvSpPr>
          <p:nvPr/>
        </p:nvSpPr>
        <p:spPr bwMode="auto">
          <a:xfrm>
            <a:off x="395288" y="1268413"/>
            <a:ext cx="7620000" cy="1143000"/>
          </a:xfrm>
          <a:prstGeom prst="rect">
            <a:avLst/>
          </a:prstGeom>
          <a:noFill/>
          <a:ln w="9525">
            <a:noFill/>
            <a:miter lim="800000"/>
            <a:headEnd/>
            <a:tailEnd/>
          </a:ln>
        </p:spPr>
        <p:txBody>
          <a:bodyPr anchor="ctr"/>
          <a:lstStyle/>
          <a:p>
            <a:pPr algn="ctr"/>
            <a:r>
              <a:rPr lang="lv-LV" sz="3200" b="1">
                <a:solidFill>
                  <a:srgbClr val="00ADDC"/>
                </a:solidFill>
                <a:latin typeface="Tahoma" pitchFamily="34" charset="0"/>
                <a:cs typeface="Tahoma" pitchFamily="34" charset="0"/>
              </a:rPr>
              <a:t>Mozus bauslība izbeidzās</a:t>
            </a:r>
            <a:endParaRPr lang="en-GB" sz="3200" b="1">
              <a:solidFill>
                <a:srgbClr val="00ADDC"/>
              </a:solidFill>
              <a:latin typeface="Tahoma" pitchFamily="34" charset="0"/>
              <a:cs typeface="Tahoma" pitchFamily="34" charset="0"/>
            </a:endParaRPr>
          </a:p>
        </p:txBody>
      </p:sp>
      <p:sp>
        <p:nvSpPr>
          <p:cNvPr id="18435" name="Content Placeholder 2"/>
          <p:cNvSpPr>
            <a:spLocks noGrp="1"/>
          </p:cNvSpPr>
          <p:nvPr>
            <p:ph idx="1"/>
          </p:nvPr>
        </p:nvSpPr>
        <p:spPr>
          <a:xfrm>
            <a:off x="468313" y="2276475"/>
            <a:ext cx="7620000" cy="4800600"/>
          </a:xfrm>
        </p:spPr>
        <p:txBody>
          <a:bodyPr/>
          <a:lstStyle/>
          <a:p>
            <a:pPr eaLnBrk="1" hangingPunct="1">
              <a:buClr>
                <a:srgbClr val="750B3D"/>
              </a:buClr>
              <a:buSzPct val="80000"/>
              <a:buFont typeface="Wingdings" pitchFamily="2" charset="2"/>
              <a:buChar char="v"/>
            </a:pPr>
            <a:r>
              <a:rPr lang="en-GB" smtClean="0">
                <a:latin typeface="Arial" charset="0"/>
                <a:cs typeface="Arial" charset="0"/>
              </a:rPr>
              <a:t>“</a:t>
            </a:r>
            <a:r>
              <a:rPr lang="lv-LV" smtClean="0">
                <a:latin typeface="Arial" charset="0"/>
                <a:cs typeface="Arial" charset="0"/>
              </a:rPr>
              <a:t>Priestera amatam mainoties</a:t>
            </a:r>
            <a:r>
              <a:rPr lang="en-GB" smtClean="0">
                <a:latin typeface="Arial" charset="0"/>
                <a:cs typeface="Arial" charset="0"/>
              </a:rPr>
              <a:t> (</a:t>
            </a:r>
            <a:r>
              <a:rPr lang="lv-LV" smtClean="0">
                <a:latin typeface="Arial" charset="0"/>
                <a:cs typeface="Arial" charset="0"/>
              </a:rPr>
              <a:t>no Levija uz Kristu), jāmainās arī bauslībai”</a:t>
            </a:r>
            <a:r>
              <a:rPr lang="en-GB" smtClean="0">
                <a:latin typeface="Arial" charset="0"/>
                <a:cs typeface="Arial" charset="0"/>
              </a:rPr>
              <a:t> (</a:t>
            </a:r>
            <a:r>
              <a:rPr lang="lv-LV" smtClean="0">
                <a:latin typeface="Arial" charset="0"/>
                <a:cs typeface="Arial" charset="0"/>
              </a:rPr>
              <a:t>Ebr</a:t>
            </a:r>
            <a:r>
              <a:rPr lang="en-GB" smtClean="0">
                <a:latin typeface="Arial" charset="0"/>
                <a:cs typeface="Arial" charset="0"/>
              </a:rPr>
              <a:t>. 7:12). </a:t>
            </a:r>
            <a:r>
              <a:rPr lang="lv-LV" smtClean="0">
                <a:latin typeface="Arial" charset="0"/>
                <a:cs typeface="Arial" charset="0"/>
              </a:rPr>
              <a:t>Kristus tapis par priesteri ne pēc piederības pie cilts (piem., Levija bērni varēja uzņemties priestera amatu), “ne pēc cilvēku pavēles un likuma, bet neiznīcīgās dzīvības spēkā”, kuru Viņš guva, pateicoties savam perfektajam upurim</a:t>
            </a:r>
            <a:r>
              <a:rPr lang="en-GB" smtClean="0">
                <a:latin typeface="Arial" charset="0"/>
                <a:cs typeface="Arial" charset="0"/>
              </a:rPr>
              <a:t> (</a:t>
            </a:r>
            <a:r>
              <a:rPr lang="lv-LV" smtClean="0">
                <a:latin typeface="Arial" charset="0"/>
                <a:cs typeface="Arial" charset="0"/>
              </a:rPr>
              <a:t>Ebr</a:t>
            </a:r>
            <a:r>
              <a:rPr lang="en-GB" smtClean="0">
                <a:latin typeface="Arial" charset="0"/>
                <a:cs typeface="Arial" charset="0"/>
              </a:rPr>
              <a:t>. 7:16). </a:t>
            </a:r>
            <a:r>
              <a:rPr lang="lv-LV" smtClean="0">
                <a:latin typeface="Arial" charset="0"/>
                <a:cs typeface="Arial" charset="0"/>
              </a:rPr>
              <a:t>Tādēļ “iepriekšējo pavēli (t.i., Mozus bauslību) atceļ tās nespēcības un nederības dēļ.</a:t>
            </a:r>
            <a:r>
              <a:rPr lang="en-GB" smtClean="0">
                <a:latin typeface="Arial" charset="0"/>
                <a:cs typeface="Arial" charset="0"/>
              </a:rPr>
              <a:t> </a:t>
            </a:r>
            <a:r>
              <a:rPr lang="lv-LV" smtClean="0">
                <a:latin typeface="Arial" charset="0"/>
                <a:cs typeface="Arial" charset="0"/>
              </a:rPr>
              <a:t>Jo bauslība neko nav vedusi pie pilnības, bet tiek nodibināta labāka cerība, ar ko tuvojamies Dievam (caur Kristu)</a:t>
            </a:r>
            <a:r>
              <a:rPr lang="en-GB" smtClean="0">
                <a:latin typeface="Arial" charset="0"/>
                <a:cs typeface="Arial" charset="0"/>
              </a:rPr>
              <a:t>" (Heb. 7:18,19).</a:t>
            </a:r>
          </a:p>
          <a:p>
            <a:pPr eaLnBrk="1" hangingPunct="1">
              <a:buClr>
                <a:srgbClr val="750B3D"/>
              </a:buClr>
              <a:buSzPct val="80000"/>
              <a:buFont typeface="Wingdings" pitchFamily="2" charset="2"/>
              <a:buChar char="v"/>
            </a:pPr>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wrap="square" numCol="1" anchorCtr="0" compatLnSpc="1">
            <a:prstTxWarp prst="textNoShape">
              <a:avLst/>
            </a:prstTxWarp>
          </a:bodyPr>
          <a:lstStyle/>
          <a:p>
            <a:pPr algn="ctr" eaLnBrk="1" hangingPunct="1">
              <a:defRPr/>
            </a:pPr>
            <a:r>
              <a:rPr lang="lv-LV" sz="3200" b="1" smtClean="0">
                <a:solidFill>
                  <a:srgbClr val="00ADDC"/>
                </a:solidFill>
                <a:latin typeface="Tahoma" pitchFamily="34" charset="0"/>
                <a:cs typeface="Tahoma" pitchFamily="34" charset="0"/>
              </a:rPr>
              <a:t>Bauslības ievērošana nesniedz pestīšanu</a:t>
            </a:r>
            <a:endParaRPr lang="en-GB" sz="3200" b="1" smtClean="0">
              <a:solidFill>
                <a:srgbClr val="00ADDC"/>
              </a:solidFill>
              <a:latin typeface="Tahoma" pitchFamily="34" charset="0"/>
              <a:cs typeface="Tahoma" pitchFamily="34" charset="0"/>
            </a:endParaRPr>
          </a:p>
        </p:txBody>
      </p:sp>
      <p:sp>
        <p:nvSpPr>
          <p:cNvPr id="19458" name="Content Placeholder 2"/>
          <p:cNvSpPr>
            <a:spLocks noGrp="1"/>
          </p:cNvSpPr>
          <p:nvPr>
            <p:ph idx="1"/>
          </p:nvPr>
        </p:nvSpPr>
        <p:spPr/>
        <p:txBody>
          <a:bodyPr/>
          <a:lstStyle/>
          <a:p>
            <a:pPr eaLnBrk="1" hangingPunct="1">
              <a:buClr>
                <a:srgbClr val="750B3D"/>
              </a:buClr>
              <a:buSzPct val="80000"/>
              <a:buFont typeface="Wingdings" pitchFamily="2" charset="2"/>
              <a:buChar char="v"/>
            </a:pPr>
            <a:r>
              <a:rPr lang="en-GB" smtClean="0">
                <a:latin typeface="Arial" charset="0"/>
                <a:cs typeface="Arial" charset="0"/>
              </a:rPr>
              <a:t>“</a:t>
            </a:r>
            <a:r>
              <a:rPr lang="lv-LV" smtClean="0">
                <a:latin typeface="Arial" charset="0"/>
                <a:cs typeface="Arial" charset="0"/>
              </a:rPr>
              <a:t>Ar bauslību neviens netop taisnots Dieva priekšā, jo ‘ticībā taisnais dzīvos’” </a:t>
            </a:r>
            <a:r>
              <a:rPr lang="en-GB" smtClean="0">
                <a:latin typeface="Arial" charset="0"/>
                <a:cs typeface="Arial" charset="0"/>
              </a:rPr>
              <a:t>(Gal. 3:11 </a:t>
            </a:r>
            <a:r>
              <a:rPr lang="lv-LV" smtClean="0">
                <a:latin typeface="Arial" charset="0"/>
                <a:cs typeface="Arial" charset="0"/>
              </a:rPr>
              <a:t>salīdz</a:t>
            </a:r>
            <a:r>
              <a:rPr lang="en-GB" smtClean="0">
                <a:latin typeface="Arial" charset="0"/>
                <a:cs typeface="Arial" charset="0"/>
              </a:rPr>
              <a:t>.</a:t>
            </a:r>
            <a:r>
              <a:rPr lang="lv-LV" smtClean="0">
                <a:latin typeface="Arial" charset="0"/>
                <a:cs typeface="Arial" charset="0"/>
              </a:rPr>
              <a:t> ar</a:t>
            </a:r>
            <a:r>
              <a:rPr lang="en-GB" smtClean="0">
                <a:latin typeface="Arial" charset="0"/>
                <a:cs typeface="Arial" charset="0"/>
              </a:rPr>
              <a:t> Hab. 2:4).</a:t>
            </a:r>
          </a:p>
          <a:p>
            <a:pPr eaLnBrk="1" hangingPunct="1">
              <a:buClr>
                <a:srgbClr val="750B3D"/>
              </a:buClr>
              <a:buSzPct val="80000"/>
              <a:buFont typeface="Wingdings" pitchFamily="2" charset="2"/>
              <a:buChar char="v"/>
            </a:pPr>
            <a:r>
              <a:rPr lang="en-GB" smtClean="0">
                <a:latin typeface="Arial" charset="0"/>
                <a:cs typeface="Arial" charset="0"/>
              </a:rPr>
              <a:t>“</a:t>
            </a:r>
            <a:r>
              <a:rPr lang="lv-LV" smtClean="0">
                <a:latin typeface="Arial" charset="0"/>
                <a:cs typeface="Arial" charset="0"/>
              </a:rPr>
              <a:t>Visi, kas dzīvo bauslības darbos, ir zem lāsta; jo ir rakstīts: ‘nolādēts ir ikkatrs, kas netur un nedara visu, kas ir rakstīts bauslības grāmatā</a:t>
            </a:r>
            <a:r>
              <a:rPr lang="en-GB" smtClean="0">
                <a:latin typeface="Arial" charset="0"/>
                <a:cs typeface="Arial" charset="0"/>
              </a:rPr>
              <a:t>’” (Gal. 3:10).</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Content Placeholder 2"/>
          <p:cNvSpPr>
            <a:spLocks noGrp="1"/>
          </p:cNvSpPr>
          <p:nvPr>
            <p:ph idx="1"/>
          </p:nvPr>
        </p:nvSpPr>
        <p:spPr/>
        <p:txBody>
          <a:bodyPr/>
          <a:lstStyle/>
          <a:p>
            <a:pPr eaLnBrk="1" hangingPunct="1">
              <a:buClr>
                <a:srgbClr val="750B3D"/>
              </a:buClr>
              <a:buSzPct val="80000"/>
              <a:buFont typeface="Wingdings" pitchFamily="2" charset="2"/>
              <a:buChar char="v"/>
            </a:pPr>
            <a:r>
              <a:rPr lang="lv-LV" smtClean="0">
                <a:latin typeface="Arial" charset="0"/>
                <a:cs typeface="Arial" charset="0"/>
              </a:rPr>
              <a:t>Jebkuram mēģinājumam gūt pestīšanu, ievērojot bauslību, jāpamatojas uz visas bauslības ievērošanu, pretējā gadījumā mēs esam automātiski nolādēti par nepakļaušanos</a:t>
            </a:r>
            <a:r>
              <a:rPr lang="en-GB" smtClean="0">
                <a:latin typeface="Arial" charset="0"/>
                <a:cs typeface="Arial" charset="0"/>
              </a:rPr>
              <a:t> (Gal. 3:10).</a:t>
            </a:r>
          </a:p>
          <a:p>
            <a:pPr eaLnBrk="1" hangingPunct="1">
              <a:buClr>
                <a:srgbClr val="750B3D"/>
              </a:buClr>
              <a:buSzPct val="80000"/>
              <a:buFont typeface="Wingdings" pitchFamily="2" charset="2"/>
              <a:buChar char="v"/>
            </a:pPr>
            <a:r>
              <a:rPr lang="en-GB" smtClean="0">
                <a:latin typeface="Arial" charset="0"/>
                <a:cs typeface="Arial" charset="0"/>
              </a:rPr>
              <a:t>“</a:t>
            </a:r>
            <a:r>
              <a:rPr lang="lv-LV" smtClean="0">
                <a:latin typeface="Arial" charset="0"/>
                <a:cs typeface="Arial" charset="0"/>
              </a:rPr>
              <a:t>Neviens cilvēks netop taisnots pēc bauslības darbiem, bet ticībā Jēzum Kristum</a:t>
            </a:r>
            <a:r>
              <a:rPr lang="en-GB" smtClean="0">
                <a:latin typeface="Arial" charset="0"/>
                <a:cs typeface="Arial" charset="0"/>
              </a:rPr>
              <a:t> ... </a:t>
            </a:r>
            <a:r>
              <a:rPr lang="lv-LV" smtClean="0">
                <a:latin typeface="Arial" charset="0"/>
                <a:cs typeface="Arial" charset="0"/>
              </a:rPr>
              <a:t>Lai taptu taisnoti Kristus ticībā un ne pēc bauslības darbiem, jo pēc bauslības darbiem neviens cilvēks nekļūst taisnots</a:t>
            </a:r>
            <a:r>
              <a:rPr lang="en-GB" smtClean="0">
                <a:latin typeface="Arial" charset="0"/>
                <a:cs typeface="Arial" charset="0"/>
              </a:rPr>
              <a:t> ... </a:t>
            </a:r>
            <a:r>
              <a:rPr lang="lv-LV" smtClean="0">
                <a:latin typeface="Arial" charset="0"/>
                <a:cs typeface="Arial" charset="0"/>
              </a:rPr>
              <a:t>Ar bauslību neviens netop taisnots Dieva priekšā</a:t>
            </a:r>
            <a:r>
              <a:rPr lang="en-GB" smtClean="0">
                <a:latin typeface="Arial" charset="0"/>
                <a:cs typeface="Arial" charset="0"/>
              </a:rPr>
              <a:t> ... </a:t>
            </a:r>
            <a:r>
              <a:rPr lang="lv-LV" smtClean="0">
                <a:latin typeface="Arial" charset="0"/>
                <a:cs typeface="Arial" charset="0"/>
              </a:rPr>
              <a:t>Ikviens, kas tic, caur Viņu (Kristu) tiek taisnots… visās lietās, kurās Mozus bauslība jums nespēja sagādāt taisnošanu”</a:t>
            </a:r>
            <a:r>
              <a:rPr lang="en-GB" smtClean="0">
                <a:latin typeface="Arial" charset="0"/>
                <a:cs typeface="Arial" charset="0"/>
              </a:rPr>
              <a:t> (Gal. 2:16; 3:11; A</a:t>
            </a:r>
            <a:r>
              <a:rPr lang="lv-LV" smtClean="0">
                <a:latin typeface="Arial" charset="0"/>
                <a:cs typeface="Arial" charset="0"/>
              </a:rPr>
              <a:t>p.d.</a:t>
            </a:r>
            <a:r>
              <a:rPr lang="en-GB" smtClean="0">
                <a:latin typeface="Arial" charset="0"/>
                <a:cs typeface="Arial" charset="0"/>
              </a:rPr>
              <a:t> 13:39</a:t>
            </a:r>
            <a:r>
              <a:rPr lang="lv-LV" smtClean="0">
                <a:latin typeface="Arial" charset="0"/>
                <a:cs typeface="Arial" charset="0"/>
              </a:rPr>
              <a:t>,38</a:t>
            </a:r>
            <a:r>
              <a:rPr lang="en-GB" smtClean="0">
                <a:latin typeface="Arial" charset="0"/>
                <a:cs typeface="Arial" charset="0"/>
              </a:rPr>
              <a:t>).</a:t>
            </a:r>
          </a:p>
          <a:p>
            <a:pPr eaLnBrk="1" hangingPunct="1">
              <a:buClr>
                <a:srgbClr val="750B3D"/>
              </a:buClr>
              <a:buSzPct val="80000"/>
              <a:buFont typeface="Wingdings" pitchFamily="2" charset="2"/>
              <a:buChar char="v"/>
            </a:pPr>
            <a:endParaRPr lang="en-GB" smtClean="0">
              <a:latin typeface="Arial" charset="0"/>
              <a:cs typeface="Arial" charset="0"/>
            </a:endParaRPr>
          </a:p>
          <a:p>
            <a:pPr eaLnBrk="1" hangingPunct="1">
              <a:buClr>
                <a:srgbClr val="750B3D"/>
              </a:buClr>
              <a:buSzPct val="80000"/>
              <a:buFont typeface="Wingdings" pitchFamily="2" charset="2"/>
              <a:buChar char="v"/>
            </a:pPr>
            <a:endParaRPr lang="en-GB" smtClean="0">
              <a:latin typeface="Arial" charset="0"/>
              <a:cs typeface="Arial" charset="0"/>
            </a:endParaRPr>
          </a:p>
        </p:txBody>
      </p:sp>
      <p:sp>
        <p:nvSpPr>
          <p:cNvPr id="4" name="Title 1"/>
          <p:cNvSpPr>
            <a:spLocks noGrp="1"/>
          </p:cNvSpPr>
          <p:nvPr>
            <p:ph type="title"/>
          </p:nvPr>
        </p:nvSpPr>
        <p:spPr/>
        <p:txBody>
          <a:bodyPr wrap="square" numCol="1" anchorCtr="0" compatLnSpc="1">
            <a:prstTxWarp prst="textNoShape">
              <a:avLst/>
            </a:prstTxWarp>
          </a:bodyPr>
          <a:lstStyle/>
          <a:p>
            <a:pPr algn="ctr" eaLnBrk="1" hangingPunct="1">
              <a:defRPr/>
            </a:pPr>
            <a:r>
              <a:rPr lang="lv-LV" sz="3200" b="1" smtClean="0">
                <a:solidFill>
                  <a:srgbClr val="00ADDC"/>
                </a:solidFill>
                <a:latin typeface="Tahoma" pitchFamily="34" charset="0"/>
                <a:cs typeface="Tahoma" pitchFamily="34" charset="0"/>
              </a:rPr>
              <a:t>Bauslības ievērošana nesniedz pestīšanu (turpinājums) </a:t>
            </a:r>
            <a:endParaRPr lang="en-GB" sz="3200" b="1" smtClean="0">
              <a:solidFill>
                <a:srgbClr val="00ADDC"/>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wrap="square" numCol="1" anchorCtr="0" compatLnSpc="1">
            <a:prstTxWarp prst="textNoShape">
              <a:avLst/>
            </a:prstTxWarp>
          </a:bodyPr>
          <a:lstStyle/>
          <a:p>
            <a:pPr algn="ctr" eaLnBrk="1" hangingPunct="1">
              <a:defRPr/>
            </a:pPr>
            <a:r>
              <a:rPr lang="lv-LV" sz="3200" b="1" smtClean="0">
                <a:solidFill>
                  <a:srgbClr val="00ADDC"/>
                </a:solidFill>
                <a:latin typeface="Tahoma" pitchFamily="34" charset="0"/>
                <a:cs typeface="Tahoma" pitchFamily="34" charset="0"/>
              </a:rPr>
              <a:t>Kolosiešiem</a:t>
            </a:r>
            <a:r>
              <a:rPr lang="en-GB" sz="3200" b="1" smtClean="0">
                <a:solidFill>
                  <a:srgbClr val="00ADDC"/>
                </a:solidFill>
                <a:latin typeface="Tahoma" pitchFamily="34" charset="0"/>
                <a:cs typeface="Tahoma" pitchFamily="34" charset="0"/>
              </a:rPr>
              <a:t> 2</a:t>
            </a:r>
          </a:p>
        </p:txBody>
      </p:sp>
      <p:sp>
        <p:nvSpPr>
          <p:cNvPr id="21506" name="Content Placeholder 2"/>
          <p:cNvSpPr>
            <a:spLocks noGrp="1"/>
          </p:cNvSpPr>
          <p:nvPr>
            <p:ph idx="1"/>
          </p:nvPr>
        </p:nvSpPr>
        <p:spPr/>
        <p:txBody>
          <a:bodyPr/>
          <a:lstStyle/>
          <a:p>
            <a:pPr eaLnBrk="1" hangingPunct="1">
              <a:buClr>
                <a:srgbClr val="750B3D"/>
              </a:buClr>
              <a:buSzPct val="80000"/>
              <a:buFont typeface="Wingdings" pitchFamily="2" charset="2"/>
              <a:buChar char="v"/>
            </a:pPr>
            <a:r>
              <a:rPr lang="lv-LV" smtClean="0">
                <a:latin typeface="Arial" charset="0"/>
                <a:cs typeface="Arial" charset="0"/>
              </a:rPr>
              <a:t>Ar Savu nāvi Kristus “izdeldējis pret mums vērsto parādu rakstu (dēļ mūsu nespējas pildīt visu bauslību) ar visām tā prasībām  un paņēmis to no mūsu vidus, pienaglodams pie krusta</a:t>
            </a:r>
            <a:r>
              <a:rPr lang="en-GB" smtClean="0">
                <a:latin typeface="Arial" charset="0"/>
                <a:cs typeface="Arial" charset="0"/>
              </a:rPr>
              <a:t> ... </a:t>
            </a:r>
            <a:r>
              <a:rPr lang="lv-LV" smtClean="0">
                <a:latin typeface="Arial" charset="0"/>
                <a:cs typeface="Arial" charset="0"/>
              </a:rPr>
              <a:t>Tāpēc lai neviens jūs netiesā ēdienu un dzērienu dēļ vai sakarā ar svētkiem, jauno mēnesi vai sabatu. Šīs lietas ir nākamo lietu ēna, bet miesa pieder Kristum</a:t>
            </a:r>
            <a:r>
              <a:rPr lang="en-GB" smtClean="0">
                <a:latin typeface="Arial" charset="0"/>
                <a:cs typeface="Arial" charset="0"/>
              </a:rPr>
              <a:t>" (</a:t>
            </a:r>
            <a:r>
              <a:rPr lang="lv-LV" smtClean="0">
                <a:latin typeface="Arial" charset="0"/>
                <a:cs typeface="Arial" charset="0"/>
              </a:rPr>
              <a:t>K</a:t>
            </a:r>
            <a:r>
              <a:rPr lang="en-GB" smtClean="0">
                <a:latin typeface="Arial" charset="0"/>
                <a:cs typeface="Arial" charset="0"/>
              </a:rPr>
              <a:t>ol. 2:14-17).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494</TotalTime>
  <Words>1243</Words>
  <Application>Microsoft Office PowerPoint</Application>
  <PresentationFormat>On-screen Show (4:3)</PresentationFormat>
  <Paragraphs>83</Paragraphs>
  <Slides>18</Slides>
  <Notes>0</Notes>
  <HiddenSlides>0</HiddenSlides>
  <MMClips>0</MMClips>
  <ScaleCrop>false</ScaleCrop>
  <HeadingPairs>
    <vt:vector size="6" baseType="variant">
      <vt:variant>
        <vt:lpstr>Fonts Used</vt:lpstr>
      </vt:variant>
      <vt:variant>
        <vt:i4>5</vt:i4>
      </vt:variant>
      <vt:variant>
        <vt:lpstr>Design Template</vt:lpstr>
      </vt:variant>
      <vt:variant>
        <vt:i4>1</vt:i4>
      </vt:variant>
      <vt:variant>
        <vt:lpstr>Slide Titles</vt:lpstr>
      </vt:variant>
      <vt:variant>
        <vt:i4>18</vt:i4>
      </vt:variant>
    </vt:vector>
  </HeadingPairs>
  <TitlesOfParts>
    <vt:vector size="24" baseType="lpstr">
      <vt:lpstr>Arial</vt:lpstr>
      <vt:lpstr>Cambria</vt:lpstr>
      <vt:lpstr>Calibri</vt:lpstr>
      <vt:lpstr>Tahoma</vt:lpstr>
      <vt:lpstr>Wingdings</vt:lpstr>
      <vt:lpstr>Adjacency</vt:lpstr>
      <vt:lpstr>Bībeles pamati  9. nodarbība   Jēzus darbs  </vt:lpstr>
      <vt:lpstr>Slide 2</vt:lpstr>
      <vt:lpstr>9.3  Jēzus kā mūsu pārstāvis</vt:lpstr>
      <vt:lpstr>Jēzus nebija mūsu aizvietotājs</vt:lpstr>
      <vt:lpstr>Citas balsis</vt:lpstr>
      <vt:lpstr>9.4 Jēzus un Mozus bauslība </vt:lpstr>
      <vt:lpstr>Bauslības ievērošana nesniedz pestīšanu</vt:lpstr>
      <vt:lpstr>Bauslības ievērošana nesniedz pestīšanu (turpinājums) </vt:lpstr>
      <vt:lpstr>Kolosiešiem 2</vt:lpstr>
      <vt:lpstr>Visa barība ir šķīsta</vt:lpstr>
      <vt:lpstr>9.5  Sabats</vt:lpstr>
      <vt:lpstr>Sabats: Zīme starp Dievu un Izraēlu</vt:lpstr>
      <vt:lpstr>Sabats izbeidzās</vt:lpstr>
      <vt:lpstr>Sabats un pestīšana</vt:lpstr>
      <vt:lpstr>Nav nekādas atšķirības starp desmit baušļiem un “Mozus bauslību”</vt:lpstr>
      <vt:lpstr>Vecā derība aizstāta ar jauno derību</vt:lpstr>
      <vt:lpstr>Pārējie deviņi baušļi, kas atkārtojas jaunajā derībā</vt:lpstr>
      <vt:lpstr> 9. nodarbība: Jautājumi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Irma</cp:lastModifiedBy>
  <cp:revision>41</cp:revision>
  <dcterms:created xsi:type="dcterms:W3CDTF">2012-04-16T19:41:35Z</dcterms:created>
  <dcterms:modified xsi:type="dcterms:W3CDTF">2012-07-22T06:09:11Z</dcterms:modified>
</cp:coreProperties>
</file>