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29" r:id="rId2"/>
    <p:sldId id="330" r:id="rId3"/>
    <p:sldId id="258" r:id="rId4"/>
    <p:sldId id="265" r:id="rId5"/>
    <p:sldId id="266" r:id="rId6"/>
    <p:sldId id="259" r:id="rId7"/>
    <p:sldId id="260" r:id="rId8"/>
    <p:sldId id="261" r:id="rId9"/>
    <p:sldId id="262" r:id="rId10"/>
    <p:sldId id="263" r:id="rId11"/>
    <p:sldId id="264" r:id="rId12"/>
    <p:sldId id="267" r:id="rId13"/>
    <p:sldId id="268" r:id="rId14"/>
    <p:sldId id="269" r:id="rId15"/>
    <p:sldId id="270" r:id="rId16"/>
    <p:sldId id="326" r:id="rId17"/>
    <p:sldId id="271" r:id="rId18"/>
    <p:sldId id="272" r:id="rId19"/>
    <p:sldId id="282" r:id="rId20"/>
    <p:sldId id="275" r:id="rId21"/>
    <p:sldId id="276" r:id="rId22"/>
    <p:sldId id="277" r:id="rId23"/>
    <p:sldId id="281" r:id="rId24"/>
    <p:sldId id="278" r:id="rId25"/>
    <p:sldId id="328" r:id="rId26"/>
    <p:sldId id="279" r:id="rId27"/>
    <p:sldId id="284" r:id="rId28"/>
    <p:sldId id="283" r:id="rId29"/>
    <p:sldId id="280" r:id="rId30"/>
    <p:sldId id="285" r:id="rId31"/>
    <p:sldId id="286" r:id="rId32"/>
    <p:sldId id="256" r:id="rId33"/>
    <p:sldId id="257" r:id="rId34"/>
    <p:sldId id="273" r:id="rId35"/>
    <p:sldId id="274" r:id="rId36"/>
    <p:sldId id="303" r:id="rId37"/>
    <p:sldId id="304" r:id="rId38"/>
    <p:sldId id="327" r:id="rId39"/>
    <p:sldId id="321" r:id="rId40"/>
    <p:sldId id="322" r:id="rId41"/>
    <p:sldId id="323" r:id="rId42"/>
    <p:sldId id="324" r:id="rId43"/>
    <p:sldId id="325" r:id="rId44"/>
    <p:sldId id="287" r:id="rId45"/>
    <p:sldId id="310" r:id="rId46"/>
    <p:sldId id="306" r:id="rId47"/>
    <p:sldId id="316" r:id="rId48"/>
    <p:sldId id="291" r:id="rId49"/>
    <p:sldId id="294" r:id="rId50"/>
    <p:sldId id="289" r:id="rId51"/>
    <p:sldId id="331" r:id="rId5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latin typeface="Tahoma" charset="0"/>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GB">
                <a:latin typeface="Tahoma" charset="0"/>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latin typeface="Tahoma" charset="0"/>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latin typeface="Tahoma" charset="0"/>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GB">
                <a:latin typeface="Tahoma" charset="0"/>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latin typeface="Tahoma" charset="0"/>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GB">
                <a:latin typeface="Tahoma" charset="0"/>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GB">
                <a:latin typeface="Tahoma" charset="0"/>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latin typeface="Tahoma" charset="0"/>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GB">
                <a:latin typeface="Tahoma" charset="0"/>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latin typeface="Tahoma" charset="0"/>
              </a:endParaRPr>
            </a:p>
          </p:txBody>
        </p:sp>
      </p:grpSp>
      <p:sp>
        <p:nvSpPr>
          <p:cNvPr id="21543"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21544"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GB"/>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GB"/>
          </a:p>
        </p:txBody>
      </p:sp>
      <p:sp>
        <p:nvSpPr>
          <p:cNvPr id="40" name="Rectangle 38"/>
          <p:cNvSpPr>
            <a:spLocks noGrp="1" noChangeArrowheads="1"/>
          </p:cNvSpPr>
          <p:nvPr>
            <p:ph type="ftr" sz="quarter" idx="11"/>
          </p:nvPr>
        </p:nvSpPr>
        <p:spPr/>
        <p:txBody>
          <a:bodyPr/>
          <a:lstStyle>
            <a:lvl1pPr>
              <a:defRPr/>
            </a:lvl1pPr>
          </a:lstStyle>
          <a:p>
            <a:pPr>
              <a:defRPr/>
            </a:pPr>
            <a:endParaRPr lang="en-GB"/>
          </a:p>
        </p:txBody>
      </p:sp>
      <p:sp>
        <p:nvSpPr>
          <p:cNvPr id="41" name="Rectangle 41"/>
          <p:cNvSpPr>
            <a:spLocks noGrp="1" noChangeArrowheads="1"/>
          </p:cNvSpPr>
          <p:nvPr>
            <p:ph type="sldNum" sz="quarter" idx="12"/>
          </p:nvPr>
        </p:nvSpPr>
        <p:spPr/>
        <p:txBody>
          <a:bodyPr/>
          <a:lstStyle>
            <a:lvl1pPr>
              <a:defRPr/>
            </a:lvl1pPr>
          </a:lstStyle>
          <a:p>
            <a:pPr>
              <a:defRPr/>
            </a:pPr>
            <a:fld id="{56E4E4E9-E1FB-4295-95AB-1DED9C2DD601}"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3FF3CDEB-114A-4BB0-A36A-FBF36BC221F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CDFF292E-A3E0-4923-9DFE-B5263A7CBF3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4104F9F1-8CE7-49E6-8D2C-C29A3EF3B14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GB"/>
          </a:p>
        </p:txBody>
      </p:sp>
      <p:sp>
        <p:nvSpPr>
          <p:cNvPr id="5" name="Rectangle 40"/>
          <p:cNvSpPr>
            <a:spLocks noGrp="1" noChangeArrowheads="1"/>
          </p:cNvSpPr>
          <p:nvPr>
            <p:ph type="ftr" sz="quarter" idx="11"/>
          </p:nvPr>
        </p:nvSpPr>
        <p:spPr>
          <a:ln/>
        </p:spPr>
        <p:txBody>
          <a:bodyPr/>
          <a:lstStyle>
            <a:lvl1pPr>
              <a:defRPr/>
            </a:lvl1pPr>
          </a:lstStyle>
          <a:p>
            <a:pPr>
              <a:defRPr/>
            </a:pPr>
            <a:endParaRPr lang="en-GB"/>
          </a:p>
        </p:txBody>
      </p:sp>
      <p:sp>
        <p:nvSpPr>
          <p:cNvPr id="6" name="Rectangle 41"/>
          <p:cNvSpPr>
            <a:spLocks noGrp="1" noChangeArrowheads="1"/>
          </p:cNvSpPr>
          <p:nvPr>
            <p:ph type="sldNum" sz="quarter" idx="12"/>
          </p:nvPr>
        </p:nvSpPr>
        <p:spPr>
          <a:ln/>
        </p:spPr>
        <p:txBody>
          <a:bodyPr/>
          <a:lstStyle>
            <a:lvl1pPr>
              <a:defRPr/>
            </a:lvl1pPr>
          </a:lstStyle>
          <a:p>
            <a:pPr>
              <a:defRPr/>
            </a:pPr>
            <a:fld id="{642440FB-F05B-44A8-A4A9-01C53EDE501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F449E7B2-53D0-464A-9F65-06C57EF21BA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9"/>
          <p:cNvSpPr>
            <a:spLocks noGrp="1" noChangeArrowheads="1"/>
          </p:cNvSpPr>
          <p:nvPr>
            <p:ph type="dt" sz="half" idx="10"/>
          </p:nvPr>
        </p:nvSpPr>
        <p:spPr>
          <a:ln/>
        </p:spPr>
        <p:txBody>
          <a:bodyPr/>
          <a:lstStyle>
            <a:lvl1pPr>
              <a:defRPr/>
            </a:lvl1pPr>
          </a:lstStyle>
          <a:p>
            <a:pPr>
              <a:defRPr/>
            </a:pPr>
            <a:endParaRPr lang="en-GB"/>
          </a:p>
        </p:txBody>
      </p:sp>
      <p:sp>
        <p:nvSpPr>
          <p:cNvPr id="8" name="Rectangle 40"/>
          <p:cNvSpPr>
            <a:spLocks noGrp="1" noChangeArrowheads="1"/>
          </p:cNvSpPr>
          <p:nvPr>
            <p:ph type="ftr" sz="quarter" idx="11"/>
          </p:nvPr>
        </p:nvSpPr>
        <p:spPr>
          <a:ln/>
        </p:spPr>
        <p:txBody>
          <a:bodyPr/>
          <a:lstStyle>
            <a:lvl1pPr>
              <a:defRPr/>
            </a:lvl1pPr>
          </a:lstStyle>
          <a:p>
            <a:pPr>
              <a:defRPr/>
            </a:pPr>
            <a:endParaRPr lang="en-GB"/>
          </a:p>
        </p:txBody>
      </p:sp>
      <p:sp>
        <p:nvSpPr>
          <p:cNvPr id="9" name="Rectangle 41"/>
          <p:cNvSpPr>
            <a:spLocks noGrp="1" noChangeArrowheads="1"/>
          </p:cNvSpPr>
          <p:nvPr>
            <p:ph type="sldNum" sz="quarter" idx="12"/>
          </p:nvPr>
        </p:nvSpPr>
        <p:spPr>
          <a:ln/>
        </p:spPr>
        <p:txBody>
          <a:bodyPr/>
          <a:lstStyle>
            <a:lvl1pPr>
              <a:defRPr/>
            </a:lvl1pPr>
          </a:lstStyle>
          <a:p>
            <a:pPr>
              <a:defRPr/>
            </a:pPr>
            <a:fld id="{1EEF3B2E-4194-4C96-9482-0BD71E5474E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9"/>
          <p:cNvSpPr>
            <a:spLocks noGrp="1" noChangeArrowheads="1"/>
          </p:cNvSpPr>
          <p:nvPr>
            <p:ph type="dt" sz="half" idx="10"/>
          </p:nvPr>
        </p:nvSpPr>
        <p:spPr>
          <a:ln/>
        </p:spPr>
        <p:txBody>
          <a:bodyPr/>
          <a:lstStyle>
            <a:lvl1pPr>
              <a:defRPr/>
            </a:lvl1pPr>
          </a:lstStyle>
          <a:p>
            <a:pPr>
              <a:defRPr/>
            </a:pPr>
            <a:endParaRPr lang="en-GB"/>
          </a:p>
        </p:txBody>
      </p:sp>
      <p:sp>
        <p:nvSpPr>
          <p:cNvPr id="4" name="Rectangle 40"/>
          <p:cNvSpPr>
            <a:spLocks noGrp="1" noChangeArrowheads="1"/>
          </p:cNvSpPr>
          <p:nvPr>
            <p:ph type="ftr" sz="quarter" idx="11"/>
          </p:nvPr>
        </p:nvSpPr>
        <p:spPr>
          <a:ln/>
        </p:spPr>
        <p:txBody>
          <a:bodyPr/>
          <a:lstStyle>
            <a:lvl1pPr>
              <a:defRPr/>
            </a:lvl1pPr>
          </a:lstStyle>
          <a:p>
            <a:pPr>
              <a:defRPr/>
            </a:pPr>
            <a:endParaRPr lang="en-GB"/>
          </a:p>
        </p:txBody>
      </p:sp>
      <p:sp>
        <p:nvSpPr>
          <p:cNvPr id="5" name="Rectangle 41"/>
          <p:cNvSpPr>
            <a:spLocks noGrp="1" noChangeArrowheads="1"/>
          </p:cNvSpPr>
          <p:nvPr>
            <p:ph type="sldNum" sz="quarter" idx="12"/>
          </p:nvPr>
        </p:nvSpPr>
        <p:spPr>
          <a:ln/>
        </p:spPr>
        <p:txBody>
          <a:bodyPr/>
          <a:lstStyle>
            <a:lvl1pPr>
              <a:defRPr/>
            </a:lvl1pPr>
          </a:lstStyle>
          <a:p>
            <a:pPr>
              <a:defRPr/>
            </a:pPr>
            <a:fld id="{55AA65B5-7191-472F-9418-8EF1FE58BF23}"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GB"/>
          </a:p>
        </p:txBody>
      </p:sp>
      <p:sp>
        <p:nvSpPr>
          <p:cNvPr id="3" name="Rectangle 40"/>
          <p:cNvSpPr>
            <a:spLocks noGrp="1" noChangeArrowheads="1"/>
          </p:cNvSpPr>
          <p:nvPr>
            <p:ph type="ftr" sz="quarter" idx="11"/>
          </p:nvPr>
        </p:nvSpPr>
        <p:spPr>
          <a:ln/>
        </p:spPr>
        <p:txBody>
          <a:bodyPr/>
          <a:lstStyle>
            <a:lvl1pPr>
              <a:defRPr/>
            </a:lvl1pPr>
          </a:lstStyle>
          <a:p>
            <a:pPr>
              <a:defRPr/>
            </a:pPr>
            <a:endParaRPr lang="en-GB"/>
          </a:p>
        </p:txBody>
      </p:sp>
      <p:sp>
        <p:nvSpPr>
          <p:cNvPr id="4" name="Rectangle 41"/>
          <p:cNvSpPr>
            <a:spLocks noGrp="1" noChangeArrowheads="1"/>
          </p:cNvSpPr>
          <p:nvPr>
            <p:ph type="sldNum" sz="quarter" idx="12"/>
          </p:nvPr>
        </p:nvSpPr>
        <p:spPr>
          <a:ln/>
        </p:spPr>
        <p:txBody>
          <a:bodyPr/>
          <a:lstStyle>
            <a:lvl1pPr>
              <a:defRPr/>
            </a:lvl1pPr>
          </a:lstStyle>
          <a:p>
            <a:pPr>
              <a:defRPr/>
            </a:pPr>
            <a:fld id="{F5AB6D37-4CE5-45FA-A8B4-4E4B1608C1CF}"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C82EDDD7-9404-4AC9-8BDA-83FFC9AC9081}"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GB"/>
          </a:p>
        </p:txBody>
      </p:sp>
      <p:sp>
        <p:nvSpPr>
          <p:cNvPr id="6" name="Rectangle 40"/>
          <p:cNvSpPr>
            <a:spLocks noGrp="1" noChangeArrowheads="1"/>
          </p:cNvSpPr>
          <p:nvPr>
            <p:ph type="ftr" sz="quarter" idx="11"/>
          </p:nvPr>
        </p:nvSpPr>
        <p:spPr>
          <a:ln/>
        </p:spPr>
        <p:txBody>
          <a:bodyPr/>
          <a:lstStyle>
            <a:lvl1pPr>
              <a:defRPr/>
            </a:lvl1pPr>
          </a:lstStyle>
          <a:p>
            <a:pPr>
              <a:defRPr/>
            </a:pPr>
            <a:endParaRPr lang="en-GB"/>
          </a:p>
        </p:txBody>
      </p:sp>
      <p:sp>
        <p:nvSpPr>
          <p:cNvPr id="7" name="Rectangle 41"/>
          <p:cNvSpPr>
            <a:spLocks noGrp="1" noChangeArrowheads="1"/>
          </p:cNvSpPr>
          <p:nvPr>
            <p:ph type="sldNum" sz="quarter" idx="12"/>
          </p:nvPr>
        </p:nvSpPr>
        <p:spPr>
          <a:ln/>
        </p:spPr>
        <p:txBody>
          <a:bodyPr/>
          <a:lstStyle>
            <a:lvl1pPr>
              <a:defRPr/>
            </a:lvl1pPr>
          </a:lstStyle>
          <a:p>
            <a:pPr>
              <a:defRPr/>
            </a:pPr>
            <a:fld id="{EC1391D6-AAC6-4A22-A903-EE6B5380037C}"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2048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2048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latin typeface="Tahoma" charset="0"/>
              </a:endParaRPr>
            </a:p>
          </p:txBody>
        </p:sp>
        <p:sp>
          <p:nvSpPr>
            <p:cNvPr id="2048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2048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48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2048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2048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2049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2049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2049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49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49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GB">
                <a:latin typeface="Tahoma" charset="0"/>
              </a:endParaRPr>
            </a:p>
          </p:txBody>
        </p:sp>
        <p:sp>
          <p:nvSpPr>
            <p:cNvPr id="2049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latin typeface="Tahoma" charset="0"/>
              </a:endParaRPr>
            </a:p>
          </p:txBody>
        </p:sp>
        <p:sp>
          <p:nvSpPr>
            <p:cNvPr id="2049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49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49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49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50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50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50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50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latin typeface="Tahoma" charset="0"/>
              </a:endParaRPr>
            </a:p>
          </p:txBody>
        </p:sp>
        <p:sp>
          <p:nvSpPr>
            <p:cNvPr id="2050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50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50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50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GB">
                <a:latin typeface="Tahoma" charset="0"/>
              </a:endParaRPr>
            </a:p>
          </p:txBody>
        </p:sp>
        <p:sp>
          <p:nvSpPr>
            <p:cNvPr id="2050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latin typeface="Tahoma" charset="0"/>
              </a:endParaRPr>
            </a:p>
          </p:txBody>
        </p:sp>
        <p:sp>
          <p:nvSpPr>
            <p:cNvPr id="2050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GB">
                <a:latin typeface="Tahoma" charset="0"/>
              </a:endParaRPr>
            </a:p>
          </p:txBody>
        </p:sp>
        <p:sp>
          <p:nvSpPr>
            <p:cNvPr id="2051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51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GB">
                <a:latin typeface="Tahoma" charset="0"/>
              </a:endParaRPr>
            </a:p>
          </p:txBody>
        </p:sp>
        <p:sp>
          <p:nvSpPr>
            <p:cNvPr id="2051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GB">
                <a:latin typeface="Tahoma" charset="0"/>
              </a:endParaRPr>
            </a:p>
          </p:txBody>
        </p:sp>
        <p:sp>
          <p:nvSpPr>
            <p:cNvPr id="2051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GB">
                <a:latin typeface="Tahoma" charset="0"/>
              </a:endParaRPr>
            </a:p>
          </p:txBody>
        </p:sp>
        <p:sp>
          <p:nvSpPr>
            <p:cNvPr id="2051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GB">
                <a:latin typeface="Tahoma" charset="0"/>
              </a:endParaRPr>
            </a:p>
          </p:txBody>
        </p:sp>
        <p:sp>
          <p:nvSpPr>
            <p:cNvPr id="2051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GB">
                <a:latin typeface="Tahoma" charset="0"/>
              </a:endParaRPr>
            </a:p>
          </p:txBody>
        </p:sp>
        <p:sp>
          <p:nvSpPr>
            <p:cNvPr id="2051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GB">
                <a:latin typeface="Tahoma" charset="0"/>
              </a:endParaRPr>
            </a:p>
          </p:txBody>
        </p:sp>
      </p:grpSp>
      <p:sp>
        <p:nvSpPr>
          <p:cNvPr id="20517"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8"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0519"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defRPr>
            </a:lvl1pPr>
          </a:lstStyle>
          <a:p>
            <a:pPr>
              <a:defRPr/>
            </a:pPr>
            <a:endParaRPr lang="en-GB"/>
          </a:p>
        </p:txBody>
      </p:sp>
      <p:sp>
        <p:nvSpPr>
          <p:cNvPr id="20520"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Tahoma" charset="0"/>
              </a:defRPr>
            </a:lvl1pPr>
          </a:lstStyle>
          <a:p>
            <a:pPr>
              <a:defRPr/>
            </a:pPr>
            <a:endParaRPr lang="en-GB"/>
          </a:p>
        </p:txBody>
      </p:sp>
      <p:sp>
        <p:nvSpPr>
          <p:cNvPr id="20521"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pPr>
              <a:defRPr/>
            </a:pPr>
            <a:fld id="{49E5D925-A4A4-4D93-9E2D-4A41801B0666}"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61"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barna/"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lv-LV" sz="4800" b="1" smtClean="0"/>
              <a:t>6.nodarbība: Dievs un ļaunums</a:t>
            </a:r>
            <a:r>
              <a:rPr lang="en-GB" sz="4800" smtClean="0"/>
              <a:t/>
            </a:r>
            <a:br>
              <a:rPr lang="en-GB" sz="4800" smtClean="0"/>
            </a:br>
            <a:endParaRPr lang="en-GB" sz="4800" smtClean="0"/>
          </a:p>
        </p:txBody>
      </p:sp>
      <p:sp>
        <p:nvSpPr>
          <p:cNvPr id="3" name="Subtitle 2"/>
          <p:cNvSpPr>
            <a:spLocks noGrp="1"/>
          </p:cNvSpPr>
          <p:nvPr>
            <p:ph type="subTitle" idx="1"/>
          </p:nvPr>
        </p:nvSpPr>
        <p:spPr/>
        <p:txBody>
          <a:bodyPr/>
          <a:lstStyle/>
          <a:p>
            <a:pP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endParaRPr lang="en-US" smtClean="0"/>
          </a:p>
        </p:txBody>
      </p:sp>
      <p:sp>
        <p:nvSpPr>
          <p:cNvPr id="9219" name="Rectangle 3"/>
          <p:cNvSpPr>
            <a:spLocks noGrp="1" noChangeArrowheads="1"/>
          </p:cNvSpPr>
          <p:nvPr>
            <p:ph type="body" idx="1"/>
          </p:nvPr>
        </p:nvSpPr>
        <p:spPr/>
        <p:txBody>
          <a:bodyPr/>
          <a:lstStyle/>
          <a:p>
            <a:pPr eaLnBrk="1" hangingPunct="1">
              <a:defRPr/>
            </a:pPr>
            <a:r>
              <a:rPr lang="lv-LV" smtClean="0"/>
              <a:t>Romiešiem</a:t>
            </a:r>
            <a:r>
              <a:rPr lang="en-GB" smtClean="0"/>
              <a:t> 6:23  </a:t>
            </a:r>
            <a:r>
              <a:rPr lang="lv-LV" smtClean="0"/>
              <a:t>Tātad grēka alga ir nāve, bet Dieva balva ir mūžīga dzīvība Kristū Jēzū, mūsu Kungā.</a:t>
            </a:r>
            <a:r>
              <a:rPr lang="en-GB"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endParaRPr lang="en-US" smtClean="0"/>
          </a:p>
        </p:txBody>
      </p:sp>
      <p:sp>
        <p:nvSpPr>
          <p:cNvPr id="10243" name="Rectangle 3"/>
          <p:cNvSpPr>
            <a:spLocks noGrp="1" noChangeArrowheads="1"/>
          </p:cNvSpPr>
          <p:nvPr>
            <p:ph type="body" idx="1"/>
          </p:nvPr>
        </p:nvSpPr>
        <p:spPr/>
        <p:txBody>
          <a:bodyPr/>
          <a:lstStyle/>
          <a:p>
            <a:pPr eaLnBrk="1" hangingPunct="1">
              <a:buFont typeface="Wingdings" pitchFamily="2" charset="2"/>
              <a:buNone/>
              <a:defRPr/>
            </a:pPr>
            <a:endParaRPr lang="en-US" smtClean="0"/>
          </a:p>
        </p:txBody>
      </p:sp>
      <p:pic>
        <p:nvPicPr>
          <p:cNvPr id="23555" name="Picture 4" descr="devil_judgment"/>
          <p:cNvPicPr>
            <a:picLocks noChangeAspect="1" noChangeArrowheads="1"/>
          </p:cNvPicPr>
          <p:nvPr/>
        </p:nvPicPr>
        <p:blipFill>
          <a:blip r:embed="rId2"/>
          <a:srcRect/>
          <a:stretch>
            <a:fillRect/>
          </a:stretch>
        </p:blipFill>
        <p:spPr bwMode="auto">
          <a:xfrm>
            <a:off x="2192338" y="0"/>
            <a:ext cx="4645025"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lv-LV" smtClean="0"/>
              <a:t>Grēks ir cilvēkā</a:t>
            </a:r>
            <a:endParaRPr lang="en-US" smtClean="0"/>
          </a:p>
        </p:txBody>
      </p:sp>
      <p:sp>
        <p:nvSpPr>
          <p:cNvPr id="13315" name="Rectangle 3"/>
          <p:cNvSpPr>
            <a:spLocks noGrp="1" noChangeArrowheads="1"/>
          </p:cNvSpPr>
          <p:nvPr>
            <p:ph type="body" idx="1"/>
          </p:nvPr>
        </p:nvSpPr>
        <p:spPr>
          <a:xfrm>
            <a:off x="468313" y="2492375"/>
            <a:ext cx="8218487" cy="3638550"/>
          </a:xfrm>
        </p:spPr>
        <p:txBody>
          <a:bodyPr/>
          <a:lstStyle/>
          <a:p>
            <a:pPr eaLnBrk="1" hangingPunct="1">
              <a:defRPr/>
            </a:pPr>
            <a:r>
              <a:rPr lang="en-GB" sz="2400" smtClean="0"/>
              <a:t>Mark</a:t>
            </a:r>
            <a:r>
              <a:rPr lang="lv-LV" sz="2400" smtClean="0"/>
              <a:t>a</a:t>
            </a:r>
            <a:r>
              <a:rPr lang="en-GB" sz="2400" smtClean="0"/>
              <a:t> 7:15,21-23  </a:t>
            </a:r>
            <a:r>
              <a:rPr lang="lv-LV" sz="2400" smtClean="0"/>
              <a:t>Nekas cilvēku nevar apgānīt, kas no ārienes tanī ieiet, bet kas no cilvēka iziet, tas apgāna cilvēku. Jo no iekšienes, no cilvēka sirds, iziet ļaunas domas, nešķīstība, zādzība, slepkavība, laulības pārkāpšana, mantkārība, blēdība, viltība, ienaidība, skaudība, Dieva zaimošana, lepnība, vieglprātība. Viss tāds ļaunums iziet no iekšienes un apgāna cilvēku. </a:t>
            </a:r>
            <a:endParaRPr lang="ja-JP" altLang="en-US" sz="2400" smtClean="0">
              <a:ea typeface="ＭＳ Ｐゴシック"/>
              <a:cs typeface="ＭＳ Ｐゴシック"/>
            </a:endParaRPr>
          </a:p>
          <a:p>
            <a:pPr eaLnBrk="1" hangingPunct="1">
              <a:defRPr/>
            </a:pPr>
            <a:endParaRPr lang="en-GB" altLang="zh-CN" sz="2400" smtClean="0">
              <a:ea typeface="宋体"/>
              <a:cs typeface="宋体"/>
            </a:endParaRPr>
          </a:p>
          <a:p>
            <a:pPr eaLnBrk="1" hangingPunct="1">
              <a:defRPr/>
            </a:pPr>
            <a:endParaRPr lang="en-GB" sz="2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endParaRPr lang="en-US" smtClean="0"/>
          </a:p>
        </p:txBody>
      </p:sp>
      <p:sp>
        <p:nvSpPr>
          <p:cNvPr id="14339" name="Rectangle 3"/>
          <p:cNvSpPr>
            <a:spLocks noGrp="1" noChangeArrowheads="1"/>
          </p:cNvSpPr>
          <p:nvPr>
            <p:ph type="body" idx="1"/>
          </p:nvPr>
        </p:nvSpPr>
        <p:spPr/>
        <p:txBody>
          <a:bodyPr/>
          <a:lstStyle/>
          <a:p>
            <a:pPr eaLnBrk="1" hangingPunct="1">
              <a:defRPr/>
            </a:pPr>
            <a:r>
              <a:rPr lang="lv-LV" smtClean="0"/>
              <a:t>1.Mozus</a:t>
            </a:r>
            <a:r>
              <a:rPr lang="en-GB" smtClean="0"/>
              <a:t> 8:21  </a:t>
            </a:r>
            <a:r>
              <a:rPr lang="lv-LV" smtClean="0"/>
              <a:t>Tas Kungs sacīja Savā sirdī: Es turpmāk vairs nenolādēšu zemi cilvēka dēļ, jo cilvēka sirds tieksmes ir ļaunas no mazām dienām</a:t>
            </a:r>
            <a:r>
              <a:rPr lang="en-GB" smtClean="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endParaRPr lang="en-US" smtClean="0"/>
          </a:p>
        </p:txBody>
      </p:sp>
      <p:sp>
        <p:nvSpPr>
          <p:cNvPr id="15363" name="Rectangle 3"/>
          <p:cNvSpPr>
            <a:spLocks noGrp="1" noChangeArrowheads="1"/>
          </p:cNvSpPr>
          <p:nvPr>
            <p:ph type="body" idx="1"/>
          </p:nvPr>
        </p:nvSpPr>
        <p:spPr>
          <a:xfrm>
            <a:off x="179388" y="1700213"/>
            <a:ext cx="8964612" cy="5797550"/>
          </a:xfrm>
        </p:spPr>
        <p:txBody>
          <a:bodyPr/>
          <a:lstStyle/>
          <a:p>
            <a:pPr eaLnBrk="1" hangingPunct="1">
              <a:defRPr/>
            </a:pPr>
            <a:r>
              <a:rPr lang="lv-LV" smtClean="0"/>
              <a:t>Jēkaba</a:t>
            </a:r>
            <a:r>
              <a:rPr lang="en-GB" smtClean="0"/>
              <a:t> 1:13-15  </a:t>
            </a:r>
            <a:r>
              <a:rPr lang="lv-LV" smtClean="0"/>
              <a:t>Neviens, kas tiek kārdināts, lai nesaka: Dievs mani kārdina, - jo ļaunām kārdināšanām Dievs nav pieejams, un pats Viņš nevienu nekārdina. Bet katru kārdina viņa paša kārība, to vilinādama un valdzinādama. Pēc tam kārība, kad tā ieņēmusies, dzemdē grēku, bet grēks padarīts dzemdē nāvi. </a:t>
            </a:r>
            <a:r>
              <a:rPr lang="en-GB" smtClean="0"/>
              <a:t> </a:t>
            </a:r>
            <a:endParaRPr lang="ja-JP" alt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endParaRPr lang="en-US" smtClean="0"/>
          </a:p>
        </p:txBody>
      </p:sp>
      <p:sp>
        <p:nvSpPr>
          <p:cNvPr id="16387" name="Rectangle 3"/>
          <p:cNvSpPr>
            <a:spLocks noGrp="1" noChangeArrowheads="1"/>
          </p:cNvSpPr>
          <p:nvPr>
            <p:ph type="body" idx="1"/>
          </p:nvPr>
        </p:nvSpPr>
        <p:spPr>
          <a:xfrm>
            <a:off x="395288" y="1700213"/>
            <a:ext cx="8362950" cy="5797550"/>
          </a:xfrm>
        </p:spPr>
        <p:txBody>
          <a:bodyPr/>
          <a:lstStyle/>
          <a:p>
            <a:pPr eaLnBrk="1" hangingPunct="1">
              <a:defRPr/>
            </a:pPr>
            <a:r>
              <a:rPr lang="lv-LV" sz="2400" smtClean="0"/>
              <a:t>Romiešiem</a:t>
            </a:r>
            <a:r>
              <a:rPr lang="en-GB" sz="2400" smtClean="0"/>
              <a:t> 7:15-18   </a:t>
            </a:r>
            <a:r>
              <a:rPr lang="lv-LV" sz="2400" smtClean="0"/>
              <a:t>Jo es pats nesaprotu, ko daru; jo nevis to, ko gribu, es daru, bet, ko ienīstu, to es daru. Bet, ja es to daru, ko negribu, es piebalsoju bauslībai un atzīstu, ka tā ir laba. Bet tad jau vairs es tas neesmu, kas dara ļaunu, bet manī mītošais grēks. Jo es zinu, ka manī, tas ir, manā dabīgajā miesā, nemīt nekas labs. Labu gribēt man ir dots, bet labu darīt ne.</a:t>
            </a:r>
            <a:endParaRPr lang="en-US" sz="2000" smtClean="0"/>
          </a:p>
          <a:p>
            <a:pPr eaLnBrk="1" hangingPunct="1">
              <a:lnSpc>
                <a:spcPct val="80000"/>
              </a:lnSpc>
              <a:defRPr/>
            </a:pPr>
            <a:endParaRPr lang="en-GB" sz="20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GB" smtClean="0"/>
          </a:p>
        </p:txBody>
      </p:sp>
      <p:sp>
        <p:nvSpPr>
          <p:cNvPr id="3" name="Content Placeholder 2"/>
          <p:cNvSpPr>
            <a:spLocks noGrp="1"/>
          </p:cNvSpPr>
          <p:nvPr>
            <p:ph idx="1"/>
          </p:nvPr>
        </p:nvSpPr>
        <p:spPr>
          <a:xfrm>
            <a:off x="539750" y="1412875"/>
            <a:ext cx="8362950" cy="5797550"/>
          </a:xfrm>
        </p:spPr>
        <p:txBody>
          <a:bodyPr/>
          <a:lstStyle/>
          <a:p>
            <a:pPr eaLnBrk="1" hangingPunct="1">
              <a:defRPr/>
            </a:pPr>
            <a:r>
              <a:rPr lang="en-GB" sz="2400" smtClean="0"/>
              <a:t>Rom. 7:19-23  </a:t>
            </a:r>
            <a:r>
              <a:rPr lang="lv-LV" sz="2400" smtClean="0"/>
              <a:t>Jo labo, ko gribu, es nedaru, bet ļauno, ko negribu, to es daru. Bet ja es to daru, ko negribu, tad darītājs neesmu vairs es, bet manī mītošais grēks. Tad nu šādu bauslību es atrodu, ka gribot darīt labu, man iznāk ļaunais. Mans iekšējais cilvēks ar prieku piekrīt Dieva bauslībai. Bet savos locekļos es manu citu bauslību, kas karo ar mana prāta bauslību un padara mani par grēka bauslības gūstekni, kas ir manos locekļos.</a:t>
            </a:r>
            <a:endParaRPr lang="ja-JP" altLang="en-US" sz="2400" smtClean="0">
              <a:ea typeface="ＭＳ Ｐゴシック"/>
              <a:cs typeface="ＭＳ Ｐゴシック"/>
            </a:endParaRPr>
          </a:p>
          <a:p>
            <a:pPr eaLnBrk="1" hangingPunct="1">
              <a:defRPr/>
            </a:pPr>
            <a:endParaRPr lang="en-GB"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endParaRPr lang="en-US" smtClean="0"/>
          </a:p>
        </p:txBody>
      </p:sp>
      <p:sp>
        <p:nvSpPr>
          <p:cNvPr id="17411" name="Rectangle 3"/>
          <p:cNvSpPr>
            <a:spLocks noGrp="1" noChangeArrowheads="1"/>
          </p:cNvSpPr>
          <p:nvPr>
            <p:ph type="body" idx="1"/>
          </p:nvPr>
        </p:nvSpPr>
        <p:spPr>
          <a:xfrm>
            <a:off x="539750" y="1196975"/>
            <a:ext cx="8435975" cy="5942013"/>
          </a:xfrm>
        </p:spPr>
        <p:txBody>
          <a:bodyPr/>
          <a:lstStyle/>
          <a:p>
            <a:pPr eaLnBrk="1" hangingPunct="1">
              <a:defRPr/>
            </a:pPr>
            <a:r>
              <a:rPr lang="en-US" sz="2800" smtClean="0"/>
              <a:t>Jeremi</a:t>
            </a:r>
            <a:r>
              <a:rPr lang="lv-LV" sz="2800" smtClean="0"/>
              <a:t>j</a:t>
            </a:r>
            <a:r>
              <a:rPr lang="en-US" sz="2800" smtClean="0"/>
              <a:t>a 17:9  </a:t>
            </a:r>
            <a:r>
              <a:rPr lang="lv-LV" sz="2800" smtClean="0"/>
              <a:t>Sirds ir ļaunprātīgi lokana pret visu, ta ir viltīga. Kas to var izdibināt?</a:t>
            </a:r>
            <a:endParaRPr lang="en-US" sz="2800" smtClean="0"/>
          </a:p>
          <a:p>
            <a:pPr eaLnBrk="1" hangingPunct="1">
              <a:defRPr/>
            </a:pPr>
            <a:r>
              <a:rPr lang="en-US" sz="2800" smtClean="0"/>
              <a:t>Jer. 18:12  </a:t>
            </a:r>
            <a:r>
              <a:rPr lang="en-GB" sz="2800" smtClean="0"/>
              <a:t>“</a:t>
            </a:r>
            <a:r>
              <a:rPr lang="lv-LV" sz="2800" smtClean="0"/>
              <a:t>Bet tie atbildēs: velti nopūlies! Mēs sekosim paši savām domām un saviem ieskatiem un rīkosimies ikviens pēc savas ļaunās un stūrgalvīgās sirds!”</a:t>
            </a:r>
            <a:endParaRPr lang="en-US" sz="2800" smtClean="0"/>
          </a:p>
          <a:p>
            <a:pPr eaLnBrk="1" hangingPunct="1">
              <a:defRPr/>
            </a:pPr>
            <a:r>
              <a:rPr lang="en-GB" sz="2800" smtClean="0"/>
              <a:t>E</a:t>
            </a:r>
            <a:r>
              <a:rPr lang="lv-LV" sz="2800" smtClean="0"/>
              <a:t>fez</a:t>
            </a:r>
            <a:r>
              <a:rPr lang="en-GB" sz="2800" smtClean="0"/>
              <a:t>. 4:18   </a:t>
            </a:r>
            <a:r>
              <a:rPr lang="lv-LV" sz="2800" smtClean="0"/>
              <a:t>Savas nezināšanas dēļ un sirds apcietinātības dēļ, aptumšojušies savā sapratnē un atsvešinājušies dzīvībai, kas no Dieva</a:t>
            </a:r>
            <a:r>
              <a:rPr lang="en-GB" sz="2800" smtClean="0"/>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endParaRPr lang="en-US" smtClean="0"/>
          </a:p>
        </p:txBody>
      </p:sp>
      <p:sp>
        <p:nvSpPr>
          <p:cNvPr id="18435" name="Rectangle 3"/>
          <p:cNvSpPr>
            <a:spLocks noGrp="1" noChangeArrowheads="1"/>
          </p:cNvSpPr>
          <p:nvPr>
            <p:ph type="body" idx="1"/>
          </p:nvPr>
        </p:nvSpPr>
        <p:spPr/>
        <p:txBody>
          <a:bodyPr/>
          <a:lstStyle/>
          <a:p>
            <a:pPr eaLnBrk="1" hangingPunct="1">
              <a:defRPr/>
            </a:pPr>
            <a:r>
              <a:rPr lang="en-GB" b="1" smtClean="0"/>
              <a:t>Psalm</a:t>
            </a:r>
            <a:r>
              <a:rPr lang="lv-LV" b="1" smtClean="0"/>
              <a:t>s</a:t>
            </a:r>
            <a:r>
              <a:rPr lang="en-GB" b="1" smtClean="0"/>
              <a:t> 119:11</a:t>
            </a:r>
            <a:r>
              <a:rPr lang="en-GB" smtClean="0"/>
              <a:t>   </a:t>
            </a:r>
            <a:r>
              <a:rPr lang="lv-LV" smtClean="0"/>
              <a:t>Es turu Tavus vārdus savā sirdī, lai negrēkotu pret Tevi. </a:t>
            </a:r>
            <a:r>
              <a:rPr lang="en-GB" smtClean="0"/>
              <a:t>   </a:t>
            </a:r>
            <a:endParaRPr lang="ja-JP" altLang="en-US" smtClean="0">
              <a:ea typeface="ＭＳ Ｐゴシック"/>
              <a:cs typeface="ＭＳ Ｐゴシック"/>
            </a:endParaRPr>
          </a:p>
          <a:p>
            <a:pPr eaLnBrk="1" hangingPunct="1">
              <a:defRPr/>
            </a:pPr>
            <a:endParaRPr lang="en-US" smtClean="0"/>
          </a:p>
          <a:p>
            <a:pPr eaLnBrk="1" hangingPunct="1">
              <a:defRPr/>
            </a:pPr>
            <a:endParaRPr lang="en-GB"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229600" cy="2646362"/>
          </a:xfrm>
        </p:spPr>
        <p:txBody>
          <a:bodyPr/>
          <a:lstStyle/>
          <a:p>
            <a:pPr eaLnBrk="1" hangingPunct="1">
              <a:defRPr/>
            </a:pPr>
            <a:r>
              <a:rPr lang="lv-LV" smtClean="0"/>
              <a:t>Vārds “Sātans” Bībelē</a:t>
            </a:r>
            <a:r>
              <a:rPr lang="en-GB" smtClean="0"/>
              <a:t/>
            </a:r>
            <a:br>
              <a:rPr lang="en-GB" smtClean="0"/>
            </a:br>
            <a:r>
              <a:rPr lang="en-GB" smtClean="0"/>
              <a:t/>
            </a:r>
            <a:br>
              <a:rPr lang="en-GB" smtClean="0"/>
            </a:br>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4000" smtClean="0"/>
              <a:t>6.1  </a:t>
            </a:r>
            <a:r>
              <a:rPr lang="lv-LV" sz="4000" smtClean="0"/>
              <a:t>Dievs un ļaunums</a:t>
            </a:r>
            <a:endParaRPr lang="en-GB" sz="4000" smtClean="0"/>
          </a:p>
        </p:txBody>
      </p:sp>
      <p:sp>
        <p:nvSpPr>
          <p:cNvPr id="3" name="Content Placeholder 2"/>
          <p:cNvSpPr>
            <a:spLocks noGrp="1"/>
          </p:cNvSpPr>
          <p:nvPr>
            <p:ph idx="1"/>
          </p:nvPr>
        </p:nvSpPr>
        <p:spPr/>
        <p:txBody>
          <a:bodyPr/>
          <a:lstStyle/>
          <a:p>
            <a:pPr>
              <a:defRPr/>
            </a:pP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endParaRPr lang="en-US" smtClean="0"/>
          </a:p>
        </p:txBody>
      </p:sp>
      <p:sp>
        <p:nvSpPr>
          <p:cNvPr id="24579" name="Rectangle 3"/>
          <p:cNvSpPr>
            <a:spLocks noGrp="1" noChangeArrowheads="1"/>
          </p:cNvSpPr>
          <p:nvPr>
            <p:ph type="body" idx="1"/>
          </p:nvPr>
        </p:nvSpPr>
        <p:spPr/>
        <p:txBody>
          <a:bodyPr/>
          <a:lstStyle/>
          <a:p>
            <a:pPr eaLnBrk="1" hangingPunct="1">
              <a:defRPr/>
            </a:pPr>
            <a:r>
              <a:rPr lang="lv-LV" smtClean="0"/>
              <a:t>1.Ķēn.</a:t>
            </a:r>
            <a:r>
              <a:rPr lang="en-GB" smtClean="0"/>
              <a:t> 11:14  </a:t>
            </a:r>
            <a:r>
              <a:rPr lang="lv-LV" smtClean="0"/>
              <a:t>Un Tas Kungs lika celties pret Salamanu edomietim Hadadam</a:t>
            </a:r>
            <a:r>
              <a:rPr lang="en-GB" smtClean="0"/>
              <a:t>.</a:t>
            </a:r>
          </a:p>
          <a:p>
            <a:pPr eaLnBrk="1" hangingPunct="1">
              <a:buFont typeface="Wingdings" pitchFamily="2" charset="2"/>
              <a:buNone/>
              <a:defRPr/>
            </a:pPr>
            <a:r>
              <a:rPr lang="en-US" smtClean="0"/>
              <a:t> 1</a:t>
            </a:r>
            <a:r>
              <a:rPr lang="lv-LV" smtClean="0"/>
              <a:t>.Ķēn.</a:t>
            </a:r>
            <a:r>
              <a:rPr lang="en-US" smtClean="0"/>
              <a:t> 11:</a:t>
            </a:r>
            <a:r>
              <a:rPr lang="en-GB" smtClean="0"/>
              <a:t>23  </a:t>
            </a:r>
            <a:r>
              <a:rPr lang="lv-LV" smtClean="0"/>
              <a:t>Tad Dievs lika celties pret Salamanu Rešonam, Eljadas dēlam.</a:t>
            </a:r>
            <a:r>
              <a:rPr lang="en-GB" smtClean="0"/>
              <a:t>  </a:t>
            </a:r>
            <a:endParaRPr lang="ja-JP" altLang="en-US" smtClean="0">
              <a:ea typeface="ＭＳ Ｐゴシック"/>
              <a:cs typeface="ＭＳ Ｐゴシック"/>
            </a:endParaRPr>
          </a:p>
          <a:p>
            <a:pPr eaLnBrk="1" hangingPunct="1">
              <a:buFont typeface="Wingdings" pitchFamily="2" charset="2"/>
              <a:buNone/>
              <a:defRPr/>
            </a:pPr>
            <a:endParaRPr lang="ru-RU"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endParaRPr lang="en-US" smtClean="0"/>
          </a:p>
        </p:txBody>
      </p:sp>
      <p:sp>
        <p:nvSpPr>
          <p:cNvPr id="25603" name="Rectangle 3"/>
          <p:cNvSpPr>
            <a:spLocks noGrp="1" noChangeArrowheads="1"/>
          </p:cNvSpPr>
          <p:nvPr>
            <p:ph type="body" idx="1"/>
          </p:nvPr>
        </p:nvSpPr>
        <p:spPr>
          <a:xfrm>
            <a:off x="179388" y="1628775"/>
            <a:ext cx="8507412" cy="5797550"/>
          </a:xfrm>
        </p:spPr>
        <p:txBody>
          <a:bodyPr/>
          <a:lstStyle/>
          <a:p>
            <a:pPr eaLnBrk="1" hangingPunct="1">
              <a:defRPr/>
            </a:pPr>
            <a:r>
              <a:rPr lang="en-GB" b="1" smtClean="0"/>
              <a:t>2</a:t>
            </a:r>
            <a:r>
              <a:rPr lang="lv-LV" b="1" smtClean="0"/>
              <a:t>. </a:t>
            </a:r>
            <a:r>
              <a:rPr lang="en-GB" b="1" smtClean="0"/>
              <a:t>Samuel 24:1</a:t>
            </a:r>
            <a:r>
              <a:rPr lang="en-GB" smtClean="0"/>
              <a:t>  </a:t>
            </a:r>
            <a:r>
              <a:rPr lang="lv-LV" smtClean="0"/>
              <a:t>Tad Tā Kunga dusmas atkal iedegās pret Israēlu, un Viņš skubināja Dāvidu pret tiem, sacīdams: “Ej un saskaiti Israēlu un Jūdu.”</a:t>
            </a:r>
            <a:r>
              <a:rPr lang="en-GB" smtClean="0"/>
              <a:t> </a:t>
            </a:r>
            <a:endParaRPr lang="en-GB" altLang="zh-CN" smtClean="0">
              <a:ea typeface="宋体"/>
              <a:cs typeface="宋体"/>
            </a:endParaRPr>
          </a:p>
          <a:p>
            <a:pPr eaLnBrk="1" hangingPunct="1">
              <a:defRPr/>
            </a:pPr>
            <a:endParaRPr lang="en-GB" smtClean="0"/>
          </a:p>
          <a:p>
            <a:pPr eaLnBrk="1" hangingPunct="1">
              <a:defRPr/>
            </a:pPr>
            <a:r>
              <a:rPr lang="en-GB" b="1" smtClean="0"/>
              <a:t>1</a:t>
            </a:r>
            <a:r>
              <a:rPr lang="lv-LV" b="1" smtClean="0"/>
              <a:t>.Laiku</a:t>
            </a:r>
            <a:r>
              <a:rPr lang="en-GB" b="1" smtClean="0"/>
              <a:t> 21:1</a:t>
            </a:r>
            <a:r>
              <a:rPr lang="en-GB" smtClean="0"/>
              <a:t>  </a:t>
            </a:r>
            <a:r>
              <a:rPr lang="lv-LV" smtClean="0"/>
              <a:t>Un cēlās sātans pret Israēlu un pavedināja Dāvidu saskaitīt Israēlu</a:t>
            </a:r>
            <a:r>
              <a:rPr lang="en-GB" smtClean="0"/>
              <a:t>.</a:t>
            </a:r>
          </a:p>
          <a:p>
            <a:pPr eaLnBrk="1" hangingPunct="1">
              <a:defRPr/>
            </a:pPr>
            <a:endParaRPr lang="en-GB"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endParaRPr lang="en-US" smtClean="0"/>
          </a:p>
        </p:txBody>
      </p:sp>
      <p:sp>
        <p:nvSpPr>
          <p:cNvPr id="26627" name="Rectangle 3"/>
          <p:cNvSpPr>
            <a:spLocks noGrp="1" noChangeArrowheads="1"/>
          </p:cNvSpPr>
          <p:nvPr>
            <p:ph type="body" idx="1"/>
          </p:nvPr>
        </p:nvSpPr>
        <p:spPr>
          <a:xfrm>
            <a:off x="179388" y="1268413"/>
            <a:ext cx="8964612" cy="6130925"/>
          </a:xfrm>
        </p:spPr>
        <p:txBody>
          <a:bodyPr/>
          <a:lstStyle/>
          <a:p>
            <a:pPr eaLnBrk="1" hangingPunct="1"/>
            <a:r>
              <a:rPr lang="lv-LV" sz="2800" smtClean="0"/>
              <a:t>Mateja</a:t>
            </a:r>
            <a:r>
              <a:rPr lang="en-GB" sz="2800" smtClean="0"/>
              <a:t> 16:21-23 21  </a:t>
            </a:r>
            <a:r>
              <a:rPr lang="lv-LV" sz="2800" smtClean="0"/>
              <a:t>No tā laika Jēzus iesāka Saviem mācekļiem rādīt, ka viņam vajagot noiet uz Jeruzalemi un daudz ciest no vecajiem un augstiem priesteriem un rakstu mācītājiem, un tikt nokautam, un trešā dienā augšāmcelties. </a:t>
            </a:r>
            <a:r>
              <a:rPr lang="en-GB" sz="2800" smtClean="0"/>
              <a:t> 	</a:t>
            </a:r>
            <a:r>
              <a:rPr lang="lv-LV" sz="2800" smtClean="0"/>
              <a:t>Un Pēteris ņēma Viņu savrup un iesāka Viņu brīdināt, sacīdams: “Lai Dievs pasargā, Kungs, ka Tev tas nenotiek!” bet Viņš atgriezdamies sacīja uz Pēteri: “Atkāpies no Manis, sātan, tu Man esi par apgrēcību. Jo tu nedomā, kas Dievam, bet kas cilvēkam patīk.”</a:t>
            </a:r>
            <a:r>
              <a:rPr lang="en-GB" sz="2800" smtClean="0"/>
              <a:t>   </a:t>
            </a:r>
            <a:endParaRPr lang="en-US" sz="2800" smtClean="0"/>
          </a:p>
          <a:p>
            <a:pPr eaLnBrk="1" hangingPunct="1">
              <a:lnSpc>
                <a:spcPct val="90000"/>
              </a:lnSpc>
            </a:pPr>
            <a:endParaRPr lang="en-GB"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lv-LV" smtClean="0"/>
              <a:t>Vārds “velns” Bībelē</a:t>
            </a:r>
            <a:endParaRPr lang="en-GB" smtClean="0"/>
          </a:p>
        </p:txBody>
      </p:sp>
      <p:sp>
        <p:nvSpPr>
          <p:cNvPr id="30723"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endParaRPr lang="en-US" smtClean="0"/>
          </a:p>
        </p:txBody>
      </p:sp>
      <p:sp>
        <p:nvSpPr>
          <p:cNvPr id="27651" name="Rectangle 3"/>
          <p:cNvSpPr>
            <a:spLocks noGrp="1" noChangeArrowheads="1"/>
          </p:cNvSpPr>
          <p:nvPr>
            <p:ph type="body" idx="1"/>
          </p:nvPr>
        </p:nvSpPr>
        <p:spPr>
          <a:xfrm>
            <a:off x="0" y="0"/>
            <a:ext cx="8964613" cy="5942013"/>
          </a:xfrm>
        </p:spPr>
        <p:txBody>
          <a:bodyPr/>
          <a:lstStyle/>
          <a:p>
            <a:pPr eaLnBrk="1" hangingPunct="1">
              <a:defRPr/>
            </a:pPr>
            <a:r>
              <a:rPr lang="lv-LV" sz="2800" smtClean="0"/>
              <a:t>Jāņa</a:t>
            </a:r>
            <a:r>
              <a:rPr lang="en-GB" sz="2800" smtClean="0"/>
              <a:t> 6:70,71  </a:t>
            </a:r>
            <a:r>
              <a:rPr lang="lv-LV" sz="2800" smtClean="0"/>
              <a:t>Jēzus atbildēja viņiem: “Vai Es neesmu izredzējis jūs divpadsmit? Bet viens no jums ir velns.” Un Viņš domāja Jūdu, Sīmaņa Iskariota dēlu, jo tas pēc Viņu nodeva</a:t>
            </a:r>
            <a:r>
              <a:rPr lang="en-GB" sz="2800" smtClean="0"/>
              <a:t>.</a:t>
            </a:r>
            <a:endParaRPr lang="en-US" sz="2800" smtClean="0"/>
          </a:p>
          <a:p>
            <a:pPr eaLnBrk="1" hangingPunct="1">
              <a:lnSpc>
                <a:spcPct val="90000"/>
              </a:lnSpc>
              <a:defRPr/>
            </a:pPr>
            <a:r>
              <a:rPr lang="en-GB" sz="2800" smtClean="0"/>
              <a:t>1Tim.3:11  </a:t>
            </a:r>
            <a:r>
              <a:rPr lang="lv-LV" sz="2800" smtClean="0"/>
              <a:t>Sievām tāpat būs būt cienīgām, ne mēlnesēm, bet sātīgām, uzticamām visās lietās.</a:t>
            </a:r>
            <a:endParaRPr lang="en-US" sz="2800" smtClean="0"/>
          </a:p>
          <a:p>
            <a:pPr eaLnBrk="1" hangingPunct="1">
              <a:lnSpc>
                <a:spcPct val="90000"/>
              </a:lnSpc>
              <a:defRPr/>
            </a:pPr>
            <a:r>
              <a:rPr lang="en-US" sz="2800" smtClean="0"/>
              <a:t>Titus 2:3 </a:t>
            </a:r>
            <a:r>
              <a:rPr lang="en-GB" sz="2800" smtClean="0"/>
              <a:t> </a:t>
            </a:r>
            <a:r>
              <a:rPr lang="lv-LV" sz="2800" smtClean="0"/>
              <a:t>Tāpat vecākās sievas: lai izturas kā svētām pieklājas, nenododas ļaunām valodām.</a:t>
            </a:r>
            <a:r>
              <a:rPr lang="en-GB" sz="2800" smtClean="0"/>
              <a:t> </a:t>
            </a:r>
            <a:endParaRPr lang="en-US" sz="2800" smtClean="0"/>
          </a:p>
          <a:p>
            <a:pPr eaLnBrk="1" hangingPunct="1">
              <a:lnSpc>
                <a:spcPct val="90000"/>
              </a:lnSpc>
              <a:defRPr/>
            </a:pPr>
            <a:endParaRPr lang="en-GB" sz="28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v-LV" smtClean="0"/>
              <a:t>Velns un grēks</a:t>
            </a:r>
            <a:endParaRPr lang="en-GB" smtClean="0"/>
          </a:p>
        </p:txBody>
      </p:sp>
      <p:pic>
        <p:nvPicPr>
          <p:cNvPr id="37890" name="Content Placeholder 3" descr="satan_search.jpg"/>
          <p:cNvPicPr>
            <a:picLocks noGrp="1" noChangeAspect="1"/>
          </p:cNvPicPr>
          <p:nvPr>
            <p:ph idx="1"/>
          </p:nvPr>
        </p:nvPicPr>
        <p:blipFill>
          <a:blip r:embed="rId2"/>
          <a:srcRect/>
          <a:stretch>
            <a:fillRect/>
          </a:stretch>
        </p:blipFill>
        <p:spPr>
          <a:xfrm>
            <a:off x="611188" y="1628775"/>
            <a:ext cx="3319462" cy="4878388"/>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endParaRPr lang="en-US" smtClean="0"/>
          </a:p>
        </p:txBody>
      </p:sp>
      <p:sp>
        <p:nvSpPr>
          <p:cNvPr id="28675" name="Rectangle 3"/>
          <p:cNvSpPr>
            <a:spLocks noGrp="1" noChangeArrowheads="1"/>
          </p:cNvSpPr>
          <p:nvPr>
            <p:ph type="body" idx="1"/>
          </p:nvPr>
        </p:nvSpPr>
        <p:spPr>
          <a:xfrm>
            <a:off x="395288" y="188913"/>
            <a:ext cx="8291512" cy="5942012"/>
          </a:xfrm>
        </p:spPr>
        <p:txBody>
          <a:bodyPr/>
          <a:lstStyle/>
          <a:p>
            <a:pPr eaLnBrk="1" hangingPunct="1">
              <a:defRPr/>
            </a:pPr>
            <a:r>
              <a:rPr lang="lv-LV" smtClean="0"/>
              <a:t>Ebr</a:t>
            </a:r>
            <a:r>
              <a:rPr lang="en-GB" smtClean="0"/>
              <a:t>. 2:14,15  </a:t>
            </a:r>
            <a:r>
              <a:rPr lang="lv-LV" smtClean="0"/>
              <a:t>Tā kā bērniem ir asinis un miesa, tad arī Viņš tāpat to ir pieņēmis, lai ar nāvi iznīcinātu to, kam nāves vara, tas ir, velnu, un atsvabinātu visus, kas visu mūžu nāves baiļu dēļ bija verdzībā.</a:t>
            </a:r>
            <a:r>
              <a:rPr lang="en-GB" smtClean="0"/>
              <a:t>	</a:t>
            </a:r>
            <a:r>
              <a:rPr lang="ja-JP" altLang="en-US" smtClean="0">
                <a:ea typeface="ＭＳ Ｐゴシック"/>
                <a:cs typeface="ＭＳ Ｐゴシック"/>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endParaRPr lang="en-US" smtClean="0"/>
          </a:p>
        </p:txBody>
      </p:sp>
      <p:sp>
        <p:nvSpPr>
          <p:cNvPr id="33795" name="Rectangle 3"/>
          <p:cNvSpPr>
            <a:spLocks noGrp="1" noChangeArrowheads="1"/>
          </p:cNvSpPr>
          <p:nvPr>
            <p:ph type="body" idx="1"/>
          </p:nvPr>
        </p:nvSpPr>
        <p:spPr/>
        <p:txBody>
          <a:bodyPr/>
          <a:lstStyle/>
          <a:p>
            <a:pPr eaLnBrk="1" hangingPunct="1">
              <a:defRPr/>
            </a:pPr>
            <a:r>
              <a:rPr lang="lv-LV" smtClean="0"/>
              <a:t>Ebr</a:t>
            </a:r>
            <a:r>
              <a:rPr lang="en-GB" smtClean="0"/>
              <a:t>. 2:14 </a:t>
            </a:r>
            <a:r>
              <a:rPr lang="lv-LV" smtClean="0"/>
              <a:t>to, kam nāves vara, tas ir, velnu</a:t>
            </a:r>
            <a:endParaRPr lang="en-GB" altLang="zh-CN" smtClean="0">
              <a:ea typeface="宋体"/>
              <a:cs typeface="宋体"/>
            </a:endParaRPr>
          </a:p>
          <a:p>
            <a:pPr eaLnBrk="1" hangingPunct="1">
              <a:defRPr/>
            </a:pPr>
            <a:r>
              <a:rPr lang="lv-LV" smtClean="0"/>
              <a:t>Jēkaba</a:t>
            </a:r>
            <a:r>
              <a:rPr lang="en-GB" smtClean="0"/>
              <a:t> 1:15 </a:t>
            </a:r>
            <a:r>
              <a:rPr lang="lv-LV" smtClean="0"/>
              <a:t>grēks padarīts dzemdē nāvi</a:t>
            </a:r>
            <a:r>
              <a:rPr lang="en-GB"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endParaRPr lang="en-US" smtClean="0"/>
          </a:p>
        </p:txBody>
      </p:sp>
      <p:sp>
        <p:nvSpPr>
          <p:cNvPr id="32771" name="Rectangle 3"/>
          <p:cNvSpPr>
            <a:spLocks noGrp="1" noChangeArrowheads="1"/>
          </p:cNvSpPr>
          <p:nvPr>
            <p:ph type="body" idx="1"/>
          </p:nvPr>
        </p:nvSpPr>
        <p:spPr>
          <a:xfrm>
            <a:off x="468313" y="1341438"/>
            <a:ext cx="8507412" cy="5942012"/>
          </a:xfrm>
        </p:spPr>
        <p:txBody>
          <a:bodyPr/>
          <a:lstStyle/>
          <a:p>
            <a:pPr eaLnBrk="1" hangingPunct="1"/>
            <a:r>
              <a:rPr lang="lv-LV" i="1" smtClean="0"/>
              <a:t>Ebrejiem</a:t>
            </a:r>
            <a:r>
              <a:rPr lang="en-GB" i="1" smtClean="0"/>
              <a:t> 2:14 </a:t>
            </a:r>
            <a:r>
              <a:rPr lang="en-GB" smtClean="0"/>
              <a:t> </a:t>
            </a:r>
            <a:r>
              <a:rPr lang="lv-LV" smtClean="0"/>
              <a:t>Tā kā bērniem ir asinis un miesa, tad arī Viņš tāpat to ir pieņēmis, lai ar nāvi iznīcinātu to, kam nāves vara, tas ir, velnu.</a:t>
            </a:r>
            <a:endParaRPr lang="en-GB" smtClean="0"/>
          </a:p>
          <a:p>
            <a:pPr eaLnBrk="1" hangingPunct="1"/>
            <a:r>
              <a:rPr lang="lv-LV" smtClean="0"/>
              <a:t>Romiešiem</a:t>
            </a:r>
            <a:r>
              <a:rPr lang="en-GB" smtClean="0"/>
              <a:t> 8:3: </a:t>
            </a:r>
            <a:r>
              <a:rPr lang="lv-LV" smtClean="0"/>
              <a:t>Sūtīdams Savu paša Dēlu grēcīgās miesas veidā un grēka dēļ, Viņš grēku, kas bija miesā, pazudinājis uz nāvi</a:t>
            </a:r>
            <a:endParaRPr lang="en-GB"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en-US" smtClean="0"/>
          </a:p>
        </p:txBody>
      </p:sp>
      <p:sp>
        <p:nvSpPr>
          <p:cNvPr id="29699" name="Rectangle 3"/>
          <p:cNvSpPr>
            <a:spLocks noGrp="1" noChangeArrowheads="1"/>
          </p:cNvSpPr>
          <p:nvPr>
            <p:ph type="body" idx="1"/>
          </p:nvPr>
        </p:nvSpPr>
        <p:spPr/>
        <p:txBody>
          <a:bodyPr/>
          <a:lstStyle/>
          <a:p>
            <a:pPr eaLnBrk="1" hangingPunct="1">
              <a:defRPr/>
            </a:pPr>
            <a:r>
              <a:rPr lang="lv-LV" smtClean="0"/>
              <a:t>Ebrejiem</a:t>
            </a:r>
            <a:r>
              <a:rPr lang="en-GB" smtClean="0"/>
              <a:t> 2:14 </a:t>
            </a:r>
            <a:r>
              <a:rPr lang="lv-LV" smtClean="0"/>
              <a:t>to, kam ir nāves vara, tas ir, velnu</a:t>
            </a:r>
            <a:endParaRPr lang="en-GB" smtClean="0"/>
          </a:p>
          <a:p>
            <a:pPr eaLnBrk="1" hangingPunct="1">
              <a:defRPr/>
            </a:pPr>
            <a:r>
              <a:rPr lang="lv-LV" smtClean="0"/>
              <a:t>Romiešiem</a:t>
            </a:r>
            <a:r>
              <a:rPr lang="en-GB" smtClean="0"/>
              <a:t> 6:23 </a:t>
            </a:r>
            <a:r>
              <a:rPr lang="lv-LV" smtClean="0"/>
              <a:t>grēka alga ir nāve</a:t>
            </a:r>
            <a:endParaRPr lang="en-GB"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lv-LV" smtClean="0"/>
              <a:t>Dievam ir </a:t>
            </a:r>
            <a:r>
              <a:rPr lang="en-US" smtClean="0"/>
              <a:t>100% </a:t>
            </a:r>
            <a:r>
              <a:rPr lang="lv-LV" smtClean="0"/>
              <a:t>vara</a:t>
            </a:r>
            <a:r>
              <a:rPr lang="en-US" smtClean="0"/>
              <a:t>; </a:t>
            </a:r>
            <a:r>
              <a:rPr lang="lv-LV" smtClean="0"/>
              <a:t>nekāda dualisma</a:t>
            </a:r>
            <a:endParaRPr lang="en-US" smtClean="0"/>
          </a:p>
        </p:txBody>
      </p:sp>
      <p:sp>
        <p:nvSpPr>
          <p:cNvPr id="4099" name="Rectangle 3"/>
          <p:cNvSpPr>
            <a:spLocks noGrp="1" noChangeArrowheads="1"/>
          </p:cNvSpPr>
          <p:nvPr>
            <p:ph type="body" idx="1"/>
          </p:nvPr>
        </p:nvSpPr>
        <p:spPr>
          <a:xfrm>
            <a:off x="323850" y="1989138"/>
            <a:ext cx="8820150" cy="4141787"/>
          </a:xfrm>
        </p:spPr>
        <p:txBody>
          <a:bodyPr/>
          <a:lstStyle/>
          <a:p>
            <a:pPr eaLnBrk="1" hangingPunct="1"/>
            <a:r>
              <a:rPr lang="en-GB" sz="2800" smtClean="0"/>
              <a:t> </a:t>
            </a:r>
            <a:r>
              <a:rPr lang="lv-LV" sz="2800" smtClean="0"/>
              <a:t>Es esmu Tas Kungs, un cita nav neviena; bez Manis neviena Dieva nav. …lai atzītu no saules lēkta līdz saules rietam, ka bez Manis cita nav neviena. Es esmu Tas Kungs, un cita nav neviena! Es, kas radu gaismu un veidoju arī tumsību, kas dod svētību, bet arī ļaunu; Es esmu Tas Kungs, kas visu to dara!</a:t>
            </a:r>
            <a:r>
              <a:rPr lang="en-GB" sz="2800" smtClean="0"/>
              <a:t>  	</a:t>
            </a:r>
            <a:r>
              <a:rPr lang="lv-LV" altLang="ja-JP" smtClean="0">
                <a:ea typeface="ＭＳ Ｐゴシック"/>
                <a:cs typeface="ＭＳ Ｐゴシック"/>
              </a:rPr>
              <a:t>Jesaja</a:t>
            </a:r>
            <a:r>
              <a:rPr lang="en-GB" altLang="ja-JP" smtClean="0">
                <a:ea typeface="ＭＳ Ｐゴシック"/>
                <a:cs typeface="ＭＳ Ｐゴシック"/>
              </a:rPr>
              <a:t> 45:5-7</a:t>
            </a:r>
            <a:endParaRPr lang="ja-JP" altLang="en-US" smtClean="0">
              <a:ea typeface="ＭＳ Ｐゴシック"/>
              <a:cs typeface="ＭＳ Ｐゴシック"/>
            </a:endParaRPr>
          </a:p>
          <a:p>
            <a:pPr eaLnBrk="1" hangingPunct="1">
              <a:lnSpc>
                <a:spcPct val="90000"/>
              </a:lnSpc>
            </a:pPr>
            <a:endParaRPr lang="en-GB"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endParaRPr lang="en-US" smtClean="0"/>
          </a:p>
        </p:txBody>
      </p:sp>
      <p:sp>
        <p:nvSpPr>
          <p:cNvPr id="34819" name="Rectangle 3"/>
          <p:cNvSpPr>
            <a:spLocks noGrp="1" noChangeArrowheads="1"/>
          </p:cNvSpPr>
          <p:nvPr>
            <p:ph type="body" idx="1"/>
          </p:nvPr>
        </p:nvSpPr>
        <p:spPr>
          <a:xfrm>
            <a:off x="611188" y="1412875"/>
            <a:ext cx="8820150" cy="5797550"/>
          </a:xfrm>
        </p:spPr>
        <p:txBody>
          <a:bodyPr/>
          <a:lstStyle/>
          <a:p>
            <a:pPr eaLnBrk="1" hangingPunct="1">
              <a:defRPr/>
            </a:pPr>
            <a:r>
              <a:rPr lang="lv-LV" smtClean="0"/>
              <a:t>Ebrejiem</a:t>
            </a:r>
            <a:r>
              <a:rPr lang="en-GB" smtClean="0"/>
              <a:t> 9:26; 2:14</a:t>
            </a:r>
          </a:p>
          <a:p>
            <a:pPr eaLnBrk="1" hangingPunct="1">
              <a:defRPr/>
            </a:pPr>
            <a:r>
              <a:rPr lang="lv-LV" smtClean="0"/>
              <a:t>Viņš vienreiz laiku galā ir parādījies, lai iznīcinātu grēku, Sevi upurējot. </a:t>
            </a:r>
            <a:endParaRPr lang="en-GB" altLang="zh-CN" smtClean="0">
              <a:ea typeface="宋体"/>
              <a:cs typeface="宋体"/>
            </a:endParaRPr>
          </a:p>
          <a:p>
            <a:pPr eaLnBrk="1" hangingPunct="1">
              <a:defRPr/>
            </a:pPr>
            <a:r>
              <a:rPr lang="en-GB" smtClean="0"/>
              <a:t>14  ...</a:t>
            </a:r>
            <a:r>
              <a:rPr lang="lv-LV" smtClean="0"/>
              <a:t>lai ar nāvi iznīcinātu to, kam nāves vara, tas ir, velnu</a:t>
            </a:r>
            <a:endParaRPr lang="en-GB" smtClean="0"/>
          </a:p>
          <a:p>
            <a:pPr eaLnBrk="1" hangingPunct="1">
              <a:defRPr/>
            </a:pPr>
            <a:endParaRPr lang="en-GB" smtClean="0"/>
          </a:p>
          <a:p>
            <a:pPr eaLnBrk="1" hangingPunct="1">
              <a:defRPr/>
            </a:pPr>
            <a:endParaRPr lang="en-GB"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endParaRPr lang="en-US" smtClean="0"/>
          </a:p>
        </p:txBody>
      </p:sp>
      <p:sp>
        <p:nvSpPr>
          <p:cNvPr id="35843" name="Rectangle 3"/>
          <p:cNvSpPr>
            <a:spLocks noGrp="1" noChangeArrowheads="1"/>
          </p:cNvSpPr>
          <p:nvPr>
            <p:ph type="body" idx="1"/>
          </p:nvPr>
        </p:nvSpPr>
        <p:spPr/>
        <p:txBody>
          <a:bodyPr/>
          <a:lstStyle/>
          <a:p>
            <a:pPr eaLnBrk="1" hangingPunct="1">
              <a:lnSpc>
                <a:spcPct val="80000"/>
              </a:lnSpc>
              <a:defRPr/>
            </a:pPr>
            <a:r>
              <a:rPr lang="en-GB" sz="2800" smtClean="0"/>
              <a:t>1</a:t>
            </a:r>
            <a:r>
              <a:rPr lang="lv-LV" sz="2800" smtClean="0"/>
              <a:t>.</a:t>
            </a:r>
            <a:r>
              <a:rPr lang="en-GB" sz="2800" smtClean="0"/>
              <a:t> </a:t>
            </a:r>
            <a:r>
              <a:rPr lang="lv-LV" sz="2800" smtClean="0"/>
              <a:t>Jāņa</a:t>
            </a:r>
            <a:r>
              <a:rPr lang="en-GB" sz="2800" smtClean="0"/>
              <a:t> 3:5,8   </a:t>
            </a:r>
            <a:r>
              <a:rPr lang="lv-LV" sz="2800" smtClean="0"/>
              <a:t>Jūs zināt, ka Viņš ir atklājies, lai grēkus atņemtu, un grēku nav Viņā.</a:t>
            </a:r>
            <a:endParaRPr lang="en-GB" altLang="zh-CN" sz="2800" smtClean="0">
              <a:ea typeface="宋体"/>
              <a:cs typeface="宋体"/>
            </a:endParaRPr>
          </a:p>
          <a:p>
            <a:pPr eaLnBrk="1" hangingPunct="1">
              <a:lnSpc>
                <a:spcPct val="80000"/>
              </a:lnSpc>
              <a:defRPr/>
            </a:pPr>
            <a:endParaRPr lang="en-GB" sz="2800" smtClean="0"/>
          </a:p>
          <a:p>
            <a:pPr eaLnBrk="1" hangingPunct="1">
              <a:lnSpc>
                <a:spcPct val="80000"/>
              </a:lnSpc>
              <a:defRPr/>
            </a:pPr>
            <a:r>
              <a:rPr lang="lv-LV" sz="2800" smtClean="0"/>
              <a:t>Tamdēļ Dieva Dēls atnācis, lai Viņš iznīcinātu velna darbus. </a:t>
            </a:r>
            <a:endParaRPr lang="en-GB" sz="2800" smtClean="0"/>
          </a:p>
          <a:p>
            <a:pPr eaLnBrk="1" hangingPunct="1">
              <a:lnSpc>
                <a:spcPct val="80000"/>
              </a:lnSpc>
              <a:defRPr/>
            </a:pPr>
            <a:endParaRPr lang="en-GB" sz="28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endParaRPr lang="en-US" sz="4800" smtClean="0"/>
          </a:p>
        </p:txBody>
      </p:sp>
      <p:sp>
        <p:nvSpPr>
          <p:cNvPr id="2051" name="Rectangle 3"/>
          <p:cNvSpPr>
            <a:spLocks noGrp="1" noChangeArrowheads="1"/>
          </p:cNvSpPr>
          <p:nvPr>
            <p:ph type="subTitle" idx="1"/>
          </p:nvPr>
        </p:nvSpPr>
        <p:spPr>
          <a:xfrm>
            <a:off x="250825" y="3429000"/>
            <a:ext cx="8280400" cy="5761038"/>
          </a:xfrm>
        </p:spPr>
        <p:txBody>
          <a:bodyPr/>
          <a:lstStyle/>
          <a:p>
            <a:pPr eaLnBrk="1" hangingPunct="1"/>
            <a:r>
              <a:rPr lang="lv-LV" b="1" smtClean="0"/>
              <a:t>1.Mozus</a:t>
            </a:r>
            <a:r>
              <a:rPr lang="en-GB" b="1" smtClean="0"/>
              <a:t> 3:1</a:t>
            </a:r>
            <a:r>
              <a:rPr lang="en-GB" smtClean="0"/>
              <a:t>   </a:t>
            </a:r>
            <a:r>
              <a:rPr lang="lv-LV" smtClean="0"/>
              <a:t>Čūska bija visviltīgākā no visiem lauku zvēriem, ko Dievs Tas Kungs bija radījis. Tā teica sievai: ”Vai tad tiešām Dievs ir teicis: neēdiet ne no viena koka dārzā?”</a:t>
            </a:r>
            <a:r>
              <a:rPr lang="en-GB" smtClean="0"/>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endParaRPr lang="en-US" smtClean="0"/>
          </a:p>
        </p:txBody>
      </p:sp>
      <p:sp>
        <p:nvSpPr>
          <p:cNvPr id="3075" name="Rectangle 3"/>
          <p:cNvSpPr>
            <a:spLocks noGrp="1" noChangeArrowheads="1"/>
          </p:cNvSpPr>
          <p:nvPr>
            <p:ph type="body" idx="1"/>
          </p:nvPr>
        </p:nvSpPr>
        <p:spPr/>
        <p:txBody>
          <a:bodyPr/>
          <a:lstStyle/>
          <a:p>
            <a:pPr eaLnBrk="1" hangingPunct="1">
              <a:defRPr/>
            </a:pPr>
            <a:endParaRPr lang="en-US" smtClean="0"/>
          </a:p>
        </p:txBody>
      </p:sp>
      <p:pic>
        <p:nvPicPr>
          <p:cNvPr id="46083" name="Picture 4" descr="satan_snake_1"/>
          <p:cNvPicPr>
            <a:picLocks noChangeAspect="1" noChangeArrowheads="1"/>
          </p:cNvPicPr>
          <p:nvPr/>
        </p:nvPicPr>
        <p:blipFill>
          <a:blip r:embed="rId2"/>
          <a:srcRect/>
          <a:stretch>
            <a:fillRect/>
          </a:stretch>
        </p:blipFill>
        <p:spPr bwMode="auto">
          <a:xfrm>
            <a:off x="1584325" y="0"/>
            <a:ext cx="597217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endParaRPr lang="en-US" smtClean="0"/>
          </a:p>
        </p:txBody>
      </p:sp>
      <p:sp>
        <p:nvSpPr>
          <p:cNvPr id="22531" name="Rectangle 3"/>
          <p:cNvSpPr>
            <a:spLocks noGrp="1" noChangeArrowheads="1"/>
          </p:cNvSpPr>
          <p:nvPr>
            <p:ph type="body" idx="1"/>
          </p:nvPr>
        </p:nvSpPr>
        <p:spPr/>
        <p:txBody>
          <a:bodyPr/>
          <a:lstStyle/>
          <a:p>
            <a:pPr eaLnBrk="1" hangingPunct="1">
              <a:defRPr/>
            </a:pPr>
            <a:endParaRPr lang="en-US" smtClean="0"/>
          </a:p>
        </p:txBody>
      </p:sp>
      <p:pic>
        <p:nvPicPr>
          <p:cNvPr id="47107" name="Picture 4" descr="satan_snake_2"/>
          <p:cNvPicPr>
            <a:picLocks noChangeAspect="1" noChangeArrowheads="1"/>
          </p:cNvPicPr>
          <p:nvPr/>
        </p:nvPicPr>
        <p:blipFill>
          <a:blip r:embed="rId2"/>
          <a:srcRect/>
          <a:stretch>
            <a:fillRect/>
          </a:stretch>
        </p:blipFill>
        <p:spPr bwMode="auto">
          <a:xfrm>
            <a:off x="1719263" y="0"/>
            <a:ext cx="5235575" cy="753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endParaRPr lang="en-US" smtClean="0"/>
          </a:p>
        </p:txBody>
      </p:sp>
      <p:sp>
        <p:nvSpPr>
          <p:cNvPr id="23555" name="Rectangle 3"/>
          <p:cNvSpPr>
            <a:spLocks noGrp="1" noChangeArrowheads="1"/>
          </p:cNvSpPr>
          <p:nvPr>
            <p:ph type="body" idx="1"/>
          </p:nvPr>
        </p:nvSpPr>
        <p:spPr/>
        <p:txBody>
          <a:bodyPr/>
          <a:lstStyle/>
          <a:p>
            <a:pPr eaLnBrk="1" hangingPunct="1">
              <a:defRPr/>
            </a:pPr>
            <a:endParaRPr lang="en-US" smtClean="0"/>
          </a:p>
        </p:txBody>
      </p:sp>
      <p:pic>
        <p:nvPicPr>
          <p:cNvPr id="48131" name="Picture 4" descr="satan_snake3"/>
          <p:cNvPicPr>
            <a:picLocks noChangeAspect="1" noChangeArrowheads="1"/>
          </p:cNvPicPr>
          <p:nvPr/>
        </p:nvPicPr>
        <p:blipFill>
          <a:blip r:embed="rId2"/>
          <a:srcRect/>
          <a:stretch>
            <a:fillRect/>
          </a:stretch>
        </p:blipFill>
        <p:spPr bwMode="auto">
          <a:xfrm>
            <a:off x="1852613" y="0"/>
            <a:ext cx="5159375" cy="724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endParaRPr lang="en-US" smtClean="0"/>
          </a:p>
        </p:txBody>
      </p:sp>
      <p:sp>
        <p:nvSpPr>
          <p:cNvPr id="53251" name="Rectangle 3"/>
          <p:cNvSpPr>
            <a:spLocks noGrp="1" noChangeArrowheads="1"/>
          </p:cNvSpPr>
          <p:nvPr>
            <p:ph type="body" idx="1"/>
          </p:nvPr>
        </p:nvSpPr>
        <p:spPr/>
        <p:txBody>
          <a:bodyPr/>
          <a:lstStyle/>
          <a:p>
            <a:pPr eaLnBrk="1" hangingPunct="1">
              <a:defRPr/>
            </a:pPr>
            <a:endParaRPr lang="en-US" smtClean="0"/>
          </a:p>
        </p:txBody>
      </p:sp>
      <p:pic>
        <p:nvPicPr>
          <p:cNvPr id="49155" name="Picture 4" descr="satan_in_fire"/>
          <p:cNvPicPr>
            <a:picLocks noChangeAspect="1" noChangeArrowheads="1"/>
          </p:cNvPicPr>
          <p:nvPr/>
        </p:nvPicPr>
        <p:blipFill>
          <a:blip r:embed="rId2"/>
          <a:srcRect/>
          <a:stretch>
            <a:fillRect/>
          </a:stretch>
        </p:blipFill>
        <p:spPr bwMode="auto">
          <a:xfrm>
            <a:off x="1916113" y="-171450"/>
            <a:ext cx="5186362" cy="702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endParaRPr lang="en-US" smtClean="0"/>
          </a:p>
        </p:txBody>
      </p:sp>
      <p:sp>
        <p:nvSpPr>
          <p:cNvPr id="54275" name="Rectangle 3"/>
          <p:cNvSpPr>
            <a:spLocks noGrp="1" noChangeArrowheads="1"/>
          </p:cNvSpPr>
          <p:nvPr>
            <p:ph type="body" idx="1"/>
          </p:nvPr>
        </p:nvSpPr>
        <p:spPr/>
        <p:txBody>
          <a:bodyPr/>
          <a:lstStyle/>
          <a:p>
            <a:pPr eaLnBrk="1" hangingPunct="1">
              <a:defRPr/>
            </a:pPr>
            <a:endParaRPr lang="en-US" smtClean="0"/>
          </a:p>
        </p:txBody>
      </p:sp>
      <p:pic>
        <p:nvPicPr>
          <p:cNvPr id="50179" name="Picture 4" descr="satan_in_ice"/>
          <p:cNvPicPr>
            <a:picLocks noChangeAspect="1" noChangeArrowheads="1"/>
          </p:cNvPicPr>
          <p:nvPr/>
        </p:nvPicPr>
        <p:blipFill>
          <a:blip r:embed="rId2"/>
          <a:srcRect/>
          <a:stretch>
            <a:fillRect/>
          </a:stretch>
        </p:blipFill>
        <p:spPr bwMode="auto">
          <a:xfrm>
            <a:off x="539750" y="204788"/>
            <a:ext cx="8208963" cy="656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v-LV" smtClean="0"/>
              <a:t>Visuma izmēri</a:t>
            </a:r>
            <a:endParaRPr lang="en-GB" smtClean="0"/>
          </a:p>
        </p:txBody>
      </p:sp>
      <p:sp>
        <p:nvSpPr>
          <p:cNvPr id="3" name="Content Placeholder 2"/>
          <p:cNvSpPr>
            <a:spLocks noGrp="1"/>
          </p:cNvSpPr>
          <p:nvPr>
            <p:ph idx="1"/>
          </p:nvPr>
        </p:nvSpPr>
        <p:spPr/>
        <p:txBody>
          <a:bodyPr/>
          <a:lstStyle/>
          <a:p>
            <a:pPr>
              <a:defRPr/>
            </a:pPr>
            <a:r>
              <a:rPr lang="lv-LV" smtClean="0"/>
              <a:t>Nozīmē, ka jebkura ‘sātana’ vara ir milzīga.</a:t>
            </a:r>
            <a:endParaRPr lang="en-GB" smtClean="0"/>
          </a:p>
          <a:p>
            <a:pPr>
              <a:defRPr/>
            </a:pPr>
            <a:r>
              <a:rPr lang="lv-LV" smtClean="0"/>
              <a:t>Vai tiešām viņš ir tik varens?</a:t>
            </a:r>
            <a:endParaRPr lang="en-GB" smtClean="0"/>
          </a:p>
          <a:p>
            <a:pPr>
              <a:defRPr/>
            </a:pPr>
            <a:r>
              <a:rPr lang="lv-LV" smtClean="0"/>
              <a:t>Vai viņš to tiešām ir saņēmis no Dieva?</a:t>
            </a:r>
            <a:endParaRPr lang="en-GB"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en-US" smtClean="0"/>
          </a:p>
        </p:txBody>
      </p:sp>
      <p:sp>
        <p:nvSpPr>
          <p:cNvPr id="71683" name="Rectangle 3"/>
          <p:cNvSpPr>
            <a:spLocks noGrp="1" noChangeArrowheads="1"/>
          </p:cNvSpPr>
          <p:nvPr>
            <p:ph type="body" idx="1"/>
          </p:nvPr>
        </p:nvSpPr>
        <p:spPr/>
        <p:txBody>
          <a:bodyPr/>
          <a:lstStyle/>
          <a:p>
            <a:pPr eaLnBrk="1" hangingPunct="1">
              <a:defRPr/>
            </a:pPr>
            <a:r>
              <a:rPr lang="lv-LV" smtClean="0"/>
              <a:t>Zeme                                    Venēra</a:t>
            </a:r>
            <a:endParaRPr lang="en-US" smtClean="0"/>
          </a:p>
        </p:txBody>
      </p:sp>
      <p:pic>
        <p:nvPicPr>
          <p:cNvPr id="52227" name="Picture 4" descr="uni1"/>
          <p:cNvPicPr>
            <a:picLocks noChangeAspect="1" noChangeArrowheads="1"/>
          </p:cNvPicPr>
          <p:nvPr/>
        </p:nvPicPr>
        <p:blipFill>
          <a:blip r:embed="rId2"/>
          <a:srcRect/>
          <a:stretch>
            <a:fillRect/>
          </a:stretch>
        </p:blipFill>
        <p:spPr bwMode="auto">
          <a:xfrm>
            <a:off x="900113" y="1997075"/>
            <a:ext cx="8636000" cy="4860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endParaRPr lang="en-US" smtClean="0"/>
          </a:p>
        </p:txBody>
      </p:sp>
      <p:sp>
        <p:nvSpPr>
          <p:cNvPr id="11267" name="Rectangle 3"/>
          <p:cNvSpPr>
            <a:spLocks noGrp="1" noChangeArrowheads="1"/>
          </p:cNvSpPr>
          <p:nvPr>
            <p:ph type="body" idx="1"/>
          </p:nvPr>
        </p:nvSpPr>
        <p:spPr/>
        <p:txBody>
          <a:bodyPr/>
          <a:lstStyle/>
          <a:p>
            <a:pPr eaLnBrk="1" hangingPunct="1">
              <a:buFont typeface="Wingdings" pitchFamily="2" charset="2"/>
              <a:buNone/>
              <a:defRPr/>
            </a:pPr>
            <a:endParaRPr lang="en-US" smtClean="0"/>
          </a:p>
        </p:txBody>
      </p:sp>
      <p:pic>
        <p:nvPicPr>
          <p:cNvPr id="16387" name="Picture 4" descr="dualism"/>
          <p:cNvPicPr>
            <a:picLocks noChangeAspect="1" noChangeArrowheads="1"/>
          </p:cNvPicPr>
          <p:nvPr/>
        </p:nvPicPr>
        <p:blipFill>
          <a:blip r:embed="rId2"/>
          <a:srcRect/>
          <a:stretch>
            <a:fillRect/>
          </a:stretch>
        </p:blipFill>
        <p:spPr bwMode="auto">
          <a:xfrm>
            <a:off x="1111250" y="0"/>
            <a:ext cx="6456363" cy="738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endParaRPr lang="en-US" smtClean="0"/>
          </a:p>
        </p:txBody>
      </p:sp>
      <p:sp>
        <p:nvSpPr>
          <p:cNvPr id="72707" name="Rectangle 3"/>
          <p:cNvSpPr>
            <a:spLocks noGrp="1" noChangeArrowheads="1"/>
          </p:cNvSpPr>
          <p:nvPr>
            <p:ph type="body" idx="1"/>
          </p:nvPr>
        </p:nvSpPr>
        <p:spPr/>
        <p:txBody>
          <a:bodyPr/>
          <a:lstStyle/>
          <a:p>
            <a:pPr eaLnBrk="1" hangingPunct="1">
              <a:defRPr/>
            </a:pPr>
            <a:r>
              <a:rPr lang="lv-LV" smtClean="0"/>
              <a:t>Jupiters Saturns Urāns Neptuns Zeme Plutons</a:t>
            </a:r>
            <a:endParaRPr lang="en-US" smtClean="0"/>
          </a:p>
        </p:txBody>
      </p:sp>
      <p:pic>
        <p:nvPicPr>
          <p:cNvPr id="53251" name="Picture 4" descr="uni2"/>
          <p:cNvPicPr>
            <a:picLocks noChangeAspect="1" noChangeArrowheads="1"/>
          </p:cNvPicPr>
          <p:nvPr/>
        </p:nvPicPr>
        <p:blipFill>
          <a:blip r:embed="rId2"/>
          <a:srcRect/>
          <a:stretch>
            <a:fillRect/>
          </a:stretch>
        </p:blipFill>
        <p:spPr bwMode="auto">
          <a:xfrm>
            <a:off x="3276600" y="908050"/>
            <a:ext cx="9145588" cy="513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endParaRPr lang="en-US" smtClean="0"/>
          </a:p>
        </p:txBody>
      </p:sp>
      <p:sp>
        <p:nvSpPr>
          <p:cNvPr id="73731" name="Rectangle 3"/>
          <p:cNvSpPr>
            <a:spLocks noGrp="1" noChangeArrowheads="1"/>
          </p:cNvSpPr>
          <p:nvPr>
            <p:ph type="body" idx="1"/>
          </p:nvPr>
        </p:nvSpPr>
        <p:spPr/>
        <p:txBody>
          <a:bodyPr/>
          <a:lstStyle/>
          <a:p>
            <a:pPr eaLnBrk="1" hangingPunct="1"/>
            <a:r>
              <a:rPr lang="lv-LV" smtClean="0"/>
              <a:t>Saule</a:t>
            </a:r>
            <a:endParaRPr lang="en-US" smtClean="0"/>
          </a:p>
        </p:txBody>
      </p:sp>
      <p:pic>
        <p:nvPicPr>
          <p:cNvPr id="54275" name="Picture 4" descr="uni3"/>
          <p:cNvPicPr>
            <a:picLocks noChangeAspect="1" noChangeArrowheads="1"/>
          </p:cNvPicPr>
          <p:nvPr/>
        </p:nvPicPr>
        <p:blipFill>
          <a:blip r:embed="rId2"/>
          <a:srcRect/>
          <a:stretch>
            <a:fillRect/>
          </a:stretch>
        </p:blipFill>
        <p:spPr bwMode="auto">
          <a:xfrm>
            <a:off x="179388" y="692150"/>
            <a:ext cx="8569325" cy="4805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endParaRPr lang="en-US" smtClean="0"/>
          </a:p>
        </p:txBody>
      </p:sp>
      <p:sp>
        <p:nvSpPr>
          <p:cNvPr id="74755" name="Rectangle 3"/>
          <p:cNvSpPr>
            <a:spLocks noGrp="1" noChangeArrowheads="1"/>
          </p:cNvSpPr>
          <p:nvPr>
            <p:ph type="body" idx="1"/>
          </p:nvPr>
        </p:nvSpPr>
        <p:spPr/>
        <p:txBody>
          <a:bodyPr/>
          <a:lstStyle/>
          <a:p>
            <a:pPr eaLnBrk="1" hangingPunct="1">
              <a:defRPr/>
            </a:pPr>
            <a:endParaRPr lang="en-US" smtClean="0"/>
          </a:p>
        </p:txBody>
      </p:sp>
      <p:pic>
        <p:nvPicPr>
          <p:cNvPr id="55299" name="Picture 4" descr="uni4"/>
          <p:cNvPicPr>
            <a:picLocks noChangeAspect="1" noChangeArrowheads="1"/>
          </p:cNvPicPr>
          <p:nvPr/>
        </p:nvPicPr>
        <p:blipFill>
          <a:blip r:embed="rId2"/>
          <a:srcRect/>
          <a:stretch>
            <a:fillRect/>
          </a:stretch>
        </p:blipFill>
        <p:spPr bwMode="auto">
          <a:xfrm>
            <a:off x="539750" y="406400"/>
            <a:ext cx="8353425" cy="5843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endParaRPr lang="en-US" smtClean="0"/>
          </a:p>
        </p:txBody>
      </p:sp>
      <p:sp>
        <p:nvSpPr>
          <p:cNvPr id="75779" name="Rectangle 3"/>
          <p:cNvSpPr>
            <a:spLocks noGrp="1" noChangeArrowheads="1"/>
          </p:cNvSpPr>
          <p:nvPr>
            <p:ph type="body" idx="1"/>
          </p:nvPr>
        </p:nvSpPr>
        <p:spPr/>
        <p:txBody>
          <a:bodyPr/>
          <a:lstStyle/>
          <a:p>
            <a:pPr eaLnBrk="1" hangingPunct="1">
              <a:defRPr/>
            </a:pPr>
            <a:endParaRPr lang="en-US" smtClean="0"/>
          </a:p>
        </p:txBody>
      </p:sp>
      <p:pic>
        <p:nvPicPr>
          <p:cNvPr id="56323" name="Picture 4" descr="uni5"/>
          <p:cNvPicPr>
            <a:picLocks noChangeAspect="1" noChangeArrowheads="1"/>
          </p:cNvPicPr>
          <p:nvPr/>
        </p:nvPicPr>
        <p:blipFill>
          <a:blip r:embed="rId2"/>
          <a:srcRect/>
          <a:stretch>
            <a:fillRect/>
          </a:stretch>
        </p:blipFill>
        <p:spPr bwMode="auto">
          <a:xfrm>
            <a:off x="847725" y="823913"/>
            <a:ext cx="7685088" cy="537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endParaRPr lang="en-US" smtClean="0"/>
          </a:p>
        </p:txBody>
      </p:sp>
      <p:sp>
        <p:nvSpPr>
          <p:cNvPr id="36867" name="Rectangle 3"/>
          <p:cNvSpPr>
            <a:spLocks noGrp="1" noChangeArrowheads="1"/>
          </p:cNvSpPr>
          <p:nvPr>
            <p:ph type="body" idx="1"/>
          </p:nvPr>
        </p:nvSpPr>
        <p:spPr>
          <a:xfrm>
            <a:off x="323850" y="333375"/>
            <a:ext cx="8362950" cy="5797550"/>
          </a:xfrm>
        </p:spPr>
        <p:txBody>
          <a:bodyPr/>
          <a:lstStyle/>
          <a:p>
            <a:pPr eaLnBrk="1" hangingPunct="1">
              <a:defRPr/>
            </a:pPr>
            <a:r>
              <a:rPr lang="lv-LV" smtClean="0"/>
              <a:t>Saruna pašam ar sevi</a:t>
            </a:r>
            <a:endParaRPr lang="en-GB" smtClean="0"/>
          </a:p>
          <a:p>
            <a:pPr eaLnBrk="1" hangingPunct="1">
              <a:defRPr/>
            </a:pPr>
            <a:r>
              <a:rPr lang="lv-LV" smtClean="0"/>
              <a:t>Cīņa par prātu</a:t>
            </a:r>
            <a:endParaRPr lang="en-GB" smtClean="0"/>
          </a:p>
          <a:p>
            <a:pPr eaLnBrk="1" hangingPunct="1">
              <a:defRPr/>
            </a:pPr>
            <a:r>
              <a:rPr lang="en-GB" smtClean="0"/>
              <a:t>“</a:t>
            </a:r>
            <a:r>
              <a:rPr lang="lv-LV" smtClean="0"/>
              <a:t>Mežonīgais prāts</a:t>
            </a:r>
            <a:r>
              <a:rPr lang="en-GB" smtClean="0"/>
              <a:t>” (Levi-Strauss), “</a:t>
            </a:r>
            <a:r>
              <a:rPr lang="lv-LV" smtClean="0"/>
              <a:t>Vardarbība prāta dzīlēs</a:t>
            </a:r>
            <a:r>
              <a:rPr lang="en-GB" smtClean="0"/>
              <a:t>” (Tournier)</a:t>
            </a:r>
          </a:p>
          <a:p>
            <a:pPr eaLnBrk="1" hangingPunct="1">
              <a:defRPr/>
            </a:pPr>
            <a:r>
              <a:rPr lang="lv-LV" smtClean="0"/>
              <a:t>Nemeklē ļaunumu citur, uzņemies atbildību</a:t>
            </a:r>
            <a:r>
              <a:rPr lang="en-GB" smtClean="0"/>
              <a:t>.</a:t>
            </a:r>
          </a:p>
          <a:p>
            <a:pPr eaLnBrk="1" hangingPunct="1">
              <a:defRPr/>
            </a:pPr>
            <a:r>
              <a:rPr lang="en-GB" altLang="zh-CN" smtClean="0">
                <a:ea typeface="宋体"/>
                <a:cs typeface="宋体"/>
              </a:rPr>
              <a:t> </a:t>
            </a:r>
            <a:endParaRPr lang="en-GB" smtClean="0"/>
          </a:p>
          <a:p>
            <a:pPr eaLnBrk="1" hangingPunct="1">
              <a:defRPr/>
            </a:pPr>
            <a:endParaRPr lang="en-GB" smtClean="0"/>
          </a:p>
          <a:p>
            <a:pPr eaLnBrk="1" hangingPunct="1">
              <a:defRPr/>
            </a:pPr>
            <a:endParaRPr lang="en-GB" smtClean="0"/>
          </a:p>
          <a:p>
            <a:pPr eaLnBrk="1" hangingPunct="1">
              <a:defRPr/>
            </a:pPr>
            <a:endParaRPr lang="en-GB"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lv-LV" sz="4000" smtClean="0"/>
              <a:t>Austrumiem tiek pierakstīts ļaunums</a:t>
            </a:r>
            <a:endParaRPr lang="en-US" sz="4000" smtClean="0"/>
          </a:p>
        </p:txBody>
      </p:sp>
      <p:sp>
        <p:nvSpPr>
          <p:cNvPr id="60419" name="Rectangle 3"/>
          <p:cNvSpPr>
            <a:spLocks noGrp="1" noChangeArrowheads="1"/>
          </p:cNvSpPr>
          <p:nvPr>
            <p:ph type="body" idx="1"/>
          </p:nvPr>
        </p:nvSpPr>
        <p:spPr/>
        <p:txBody>
          <a:bodyPr/>
          <a:lstStyle/>
          <a:p>
            <a:pPr eaLnBrk="1" hangingPunct="1">
              <a:defRPr/>
            </a:pPr>
            <a:r>
              <a:rPr lang="lv-LV" smtClean="0"/>
              <a:t>Īstā vara komunisma ietērpā</a:t>
            </a:r>
            <a:endParaRPr lang="en-US" smtClean="0"/>
          </a:p>
        </p:txBody>
      </p:sp>
      <p:pic>
        <p:nvPicPr>
          <p:cNvPr id="58371" name="Picture 4" descr="demonlenin"/>
          <p:cNvPicPr>
            <a:picLocks noChangeAspect="1" noChangeArrowheads="1"/>
          </p:cNvPicPr>
          <p:nvPr/>
        </p:nvPicPr>
        <p:blipFill>
          <a:blip r:embed="rId2"/>
          <a:srcRect/>
          <a:stretch>
            <a:fillRect/>
          </a:stretch>
        </p:blipFill>
        <p:spPr bwMode="auto">
          <a:xfrm>
            <a:off x="6011863" y="1341438"/>
            <a:ext cx="3311525" cy="519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9388" y="1196975"/>
            <a:ext cx="8229600" cy="1143000"/>
          </a:xfrm>
        </p:spPr>
        <p:txBody>
          <a:bodyPr/>
          <a:lstStyle/>
          <a:p>
            <a:pPr eaLnBrk="1" hangingPunct="1">
              <a:defRPr/>
            </a:pPr>
            <a:r>
              <a:rPr lang="lv-LV" sz="4000" smtClean="0"/>
              <a:t>Kāpēc mums būtu jāpalīdz komunistiem nogalināt amerikāņus?</a:t>
            </a:r>
            <a:endParaRPr lang="en-US" sz="4000" smtClean="0"/>
          </a:p>
        </p:txBody>
      </p:sp>
      <p:sp>
        <p:nvSpPr>
          <p:cNvPr id="56323" name="Rectangle 3"/>
          <p:cNvSpPr>
            <a:spLocks noGrp="1" noChangeArrowheads="1"/>
          </p:cNvSpPr>
          <p:nvPr>
            <p:ph type="body" idx="1"/>
          </p:nvPr>
        </p:nvSpPr>
        <p:spPr/>
        <p:txBody>
          <a:bodyPr/>
          <a:lstStyle/>
          <a:p>
            <a:pPr eaLnBrk="1" hangingPunct="1">
              <a:defRPr/>
            </a:pPr>
            <a:endParaRPr lang="en-US" smtClean="0"/>
          </a:p>
        </p:txBody>
      </p:sp>
      <p:pic>
        <p:nvPicPr>
          <p:cNvPr id="59395" name="Picture 4" descr="demoncommunism2"/>
          <p:cNvPicPr>
            <a:picLocks noChangeAspect="1" noChangeArrowheads="1"/>
          </p:cNvPicPr>
          <p:nvPr/>
        </p:nvPicPr>
        <p:blipFill>
          <a:blip r:embed="rId2"/>
          <a:srcRect/>
          <a:stretch>
            <a:fillRect/>
          </a:stretch>
        </p:blipFill>
        <p:spPr bwMode="auto">
          <a:xfrm>
            <a:off x="1079500" y="692150"/>
            <a:ext cx="8064500" cy="5891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lv-LV" sz="4000" smtClean="0"/>
              <a:t>Rietumiem tiek pierakstīts ļaunums</a:t>
            </a:r>
            <a:endParaRPr lang="en-US" sz="4000" smtClean="0"/>
          </a:p>
        </p:txBody>
      </p:sp>
      <p:sp>
        <p:nvSpPr>
          <p:cNvPr id="66563" name="Rectangle 3"/>
          <p:cNvSpPr>
            <a:spLocks noGrp="1" noChangeArrowheads="1"/>
          </p:cNvSpPr>
          <p:nvPr>
            <p:ph type="body" idx="1"/>
          </p:nvPr>
        </p:nvSpPr>
        <p:spPr/>
        <p:txBody>
          <a:bodyPr/>
          <a:lstStyle/>
          <a:p>
            <a:pPr eaLnBrk="1" hangingPunct="1">
              <a:defRPr/>
            </a:pPr>
            <a:r>
              <a:rPr lang="lv-LV" smtClean="0"/>
              <a:t>Likumīgi nogaliniet Sadamu   Pakariet Bušu, cilvēces ienaidnieku</a:t>
            </a:r>
            <a:endParaRPr lang="en-US" smtClean="0"/>
          </a:p>
        </p:txBody>
      </p:sp>
      <p:pic>
        <p:nvPicPr>
          <p:cNvPr id="60419" name="Picture 4" descr="demonizationbushblair"/>
          <p:cNvPicPr>
            <a:picLocks noChangeAspect="1" noChangeArrowheads="1"/>
          </p:cNvPicPr>
          <p:nvPr/>
        </p:nvPicPr>
        <p:blipFill>
          <a:blip r:embed="rId2"/>
          <a:srcRect/>
          <a:stretch>
            <a:fillRect/>
          </a:stretch>
        </p:blipFill>
        <p:spPr bwMode="auto">
          <a:xfrm>
            <a:off x="1979613" y="2708275"/>
            <a:ext cx="4762500" cy="5368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lv-LV" smtClean="0"/>
              <a:t>Garīgas domas par būtību</a:t>
            </a:r>
            <a:endParaRPr lang="en-US" smtClean="0"/>
          </a:p>
        </p:txBody>
      </p:sp>
      <p:sp>
        <p:nvSpPr>
          <p:cNvPr id="40963" name="Rectangle 3"/>
          <p:cNvSpPr>
            <a:spLocks noGrp="1" noChangeArrowheads="1"/>
          </p:cNvSpPr>
          <p:nvPr>
            <p:ph type="body" idx="1"/>
          </p:nvPr>
        </p:nvSpPr>
        <p:spPr>
          <a:xfrm>
            <a:off x="395288" y="1700213"/>
            <a:ext cx="8748712" cy="4897437"/>
          </a:xfrm>
        </p:spPr>
        <p:txBody>
          <a:bodyPr/>
          <a:lstStyle/>
          <a:p>
            <a:pPr eaLnBrk="1" hangingPunct="1">
              <a:lnSpc>
                <a:spcPct val="80000"/>
              </a:lnSpc>
              <a:defRPr/>
            </a:pPr>
            <a:r>
              <a:rPr lang="lv-LV" sz="2800" smtClean="0"/>
              <a:t>Lūkas</a:t>
            </a:r>
            <a:r>
              <a:rPr lang="en-GB" sz="2800" smtClean="0"/>
              <a:t> 1</a:t>
            </a:r>
            <a:r>
              <a:rPr lang="lv-LV" sz="2800" smtClean="0"/>
              <a:t>2</a:t>
            </a:r>
            <a:r>
              <a:rPr lang="en-GB" sz="2800" smtClean="0"/>
              <a:t>:17-19  </a:t>
            </a:r>
            <a:r>
              <a:rPr lang="lv-LV" sz="2800" smtClean="0"/>
              <a:t>Un viņš sāka pie sevis spriest: ko es darīšu, jo man nav, kur savus augļus likt. Un viņš turpināja: to es darīšu – es noplēsīšu savus šķūņus  un uzcelšu lielākus un tur savākšu visu labību un mantu, un sacīšu savai dvēselei: dvēsele, tev ir lieli krājumi uz ilgiem gadiem, atpūties, ēd, dzer un līksmojies. </a:t>
            </a:r>
            <a:r>
              <a:rPr lang="en-GB" sz="2400" smtClean="0"/>
              <a:t>   </a:t>
            </a:r>
            <a:r>
              <a:rPr lang="en-GB" altLang="ja-JP" sz="2400" smtClean="0">
                <a:ea typeface="ＭＳ Ｐゴシック"/>
                <a:cs typeface="ＭＳ Ｐゴシック"/>
              </a:rPr>
              <a:t> </a:t>
            </a:r>
            <a:r>
              <a:rPr lang="ja-JP" altLang="en-US" sz="2400" smtClean="0">
                <a:ea typeface="ＭＳ Ｐゴシック"/>
                <a:cs typeface="ＭＳ Ｐゴシック"/>
              </a:rPr>
              <a:t> 	</a:t>
            </a:r>
            <a:endParaRPr lang="en-US" sz="2400" smtClean="0"/>
          </a:p>
          <a:p>
            <a:pPr eaLnBrk="1" hangingPunct="1">
              <a:lnSpc>
                <a:spcPct val="90000"/>
              </a:lnSpc>
              <a:defRPr/>
            </a:pPr>
            <a:r>
              <a:rPr lang="lv-LV" sz="2400" smtClean="0"/>
              <a:t>5</a:t>
            </a:r>
            <a:r>
              <a:rPr lang="en-US" sz="2400" smtClean="0"/>
              <a:t>.</a:t>
            </a:r>
            <a:r>
              <a:rPr lang="lv-LV" sz="2400" smtClean="0"/>
              <a:t>Mozus</a:t>
            </a:r>
            <a:r>
              <a:rPr lang="en-US" sz="2400" smtClean="0"/>
              <a:t> 15:9 </a:t>
            </a:r>
            <a:r>
              <a:rPr lang="en-GB" sz="2400" smtClean="0"/>
              <a:t> </a:t>
            </a:r>
            <a:r>
              <a:rPr lang="lv-LV" sz="2400" smtClean="0"/>
              <a:t>Sargies, ka tavā sirdī nav blēdības un ka tu nespriestu: septītais gads –atlaides gads ir tuvu. Un lai tava acs </a:t>
            </a:r>
            <a:r>
              <a:rPr lang="lv-LV" sz="2400" i="1" smtClean="0"/>
              <a:t>nav</a:t>
            </a:r>
            <a:r>
              <a:rPr lang="lv-LV" sz="2400" smtClean="0"/>
              <a:t> </a:t>
            </a:r>
            <a:r>
              <a:rPr lang="lv-LV" sz="2400" i="1" smtClean="0"/>
              <a:t>nenovīdīga</a:t>
            </a:r>
            <a:r>
              <a:rPr lang="lv-LV" sz="2400" smtClean="0"/>
              <a:t> uz tavu nabago brāli, ka tu viņam nekā nedod</a:t>
            </a:r>
            <a:r>
              <a:rPr lang="en-GB" sz="2400" smtClean="0"/>
              <a:t>... </a:t>
            </a:r>
            <a:r>
              <a:rPr lang="en-GB" altLang="zh-CN" sz="2400" smtClean="0">
                <a:ea typeface="宋体"/>
                <a:cs typeface="宋体"/>
              </a:rPr>
              <a:t> </a:t>
            </a:r>
            <a:endParaRPr lang="en-GB" sz="2400" smtClean="0"/>
          </a:p>
          <a:p>
            <a:pPr eaLnBrk="1" hangingPunct="1">
              <a:lnSpc>
                <a:spcPct val="80000"/>
              </a:lnSpc>
              <a:defRPr/>
            </a:pPr>
            <a:r>
              <a:rPr lang="en-GB" sz="2400" smtClean="0"/>
              <a:t>Psalm</a:t>
            </a:r>
            <a:r>
              <a:rPr lang="lv-LV" sz="2400" smtClean="0"/>
              <a:t>s</a:t>
            </a:r>
            <a:r>
              <a:rPr lang="en-GB" sz="2400" smtClean="0"/>
              <a:t> </a:t>
            </a:r>
            <a:r>
              <a:rPr lang="ru-RU" sz="2400" smtClean="0"/>
              <a:t>3</a:t>
            </a:r>
            <a:r>
              <a:rPr lang="en-GB" sz="2400" smtClean="0"/>
              <a:t>6</a:t>
            </a:r>
            <a:r>
              <a:rPr lang="ru-RU" sz="2400" smtClean="0"/>
              <a:t>:</a:t>
            </a:r>
            <a:r>
              <a:rPr lang="en-GB" sz="2400" smtClean="0"/>
              <a:t>1,2 </a:t>
            </a:r>
            <a:r>
              <a:rPr lang="lv-LV" sz="2400" smtClean="0"/>
              <a:t>Grēks čukst bezdievīgajam viņa sirdī: nav jākautrējas Dieva vaiga priekšā. Viņš pats sevi mierina: noziegums paliks apslēpts, nebūs tam atriebēja</a:t>
            </a:r>
            <a:r>
              <a:rPr lang="en-GB" sz="2400" smtClean="0"/>
              <a:t>.   </a:t>
            </a:r>
            <a:r>
              <a:rPr lang="ja-JP" altLang="en-US" sz="2400" smtClean="0">
                <a:ea typeface="ＭＳ Ｐゴシック"/>
                <a:cs typeface="ＭＳ Ｐゴシック"/>
              </a:rPr>
              <a:t> </a:t>
            </a:r>
            <a:endParaRPr lang="ja-JP" altLang="en-US" sz="2800" smtClean="0">
              <a:ea typeface="ＭＳ Ｐゴシック"/>
              <a:cs typeface="ＭＳ Ｐゴシック"/>
            </a:endParaRPr>
          </a:p>
          <a:p>
            <a:pPr eaLnBrk="1" hangingPunct="1">
              <a:lnSpc>
                <a:spcPct val="90000"/>
              </a:lnSpc>
              <a:defRPr/>
            </a:pPr>
            <a:endParaRPr lang="en-GB" sz="2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endParaRPr lang="en-US" smtClean="0"/>
          </a:p>
        </p:txBody>
      </p:sp>
      <p:sp>
        <p:nvSpPr>
          <p:cNvPr id="44035" name="Rectangle 3"/>
          <p:cNvSpPr>
            <a:spLocks noGrp="1" noChangeArrowheads="1"/>
          </p:cNvSpPr>
          <p:nvPr>
            <p:ph type="body" idx="1"/>
          </p:nvPr>
        </p:nvSpPr>
        <p:spPr>
          <a:xfrm>
            <a:off x="539750" y="1484313"/>
            <a:ext cx="8435975" cy="5870575"/>
          </a:xfrm>
        </p:spPr>
        <p:txBody>
          <a:bodyPr/>
          <a:lstStyle/>
          <a:p>
            <a:pPr eaLnBrk="1" hangingPunct="1">
              <a:defRPr/>
            </a:pPr>
            <a:r>
              <a:rPr lang="lv-LV" smtClean="0"/>
              <a:t>Solžeņicins</a:t>
            </a:r>
            <a:r>
              <a:rPr lang="en-GB" smtClean="0"/>
              <a:t> [</a:t>
            </a:r>
            <a:r>
              <a:rPr lang="en-GB" i="1" smtClean="0"/>
              <a:t>Gulag</a:t>
            </a:r>
            <a:r>
              <a:rPr lang="lv-LV" i="1" smtClean="0"/>
              <a:t>a</a:t>
            </a:r>
            <a:r>
              <a:rPr lang="en-GB" i="1" smtClean="0"/>
              <a:t> </a:t>
            </a:r>
            <a:r>
              <a:rPr lang="lv-LV" i="1" smtClean="0"/>
              <a:t>Arhipelags</a:t>
            </a:r>
            <a:r>
              <a:rPr lang="en-GB" i="1" smtClean="0"/>
              <a:t>…</a:t>
            </a:r>
            <a:r>
              <a:rPr lang="en-GB" smtClean="0"/>
              <a:t>]: ““</a:t>
            </a:r>
            <a:r>
              <a:rPr lang="lv-LV" smtClean="0"/>
              <a:t>Ja tikai tas viss būtu tik vienkārši! Ja tikai</a:t>
            </a:r>
            <a:r>
              <a:rPr lang="en-GB" smtClean="0"/>
              <a:t>... </a:t>
            </a:r>
            <a:r>
              <a:rPr lang="lv-LV" smtClean="0"/>
              <a:t>Ja tikai vajadzētu  nodalīt [ļaunos cilvēkus] no mums pārējiem un iznīcināt tos!</a:t>
            </a:r>
            <a:r>
              <a:rPr lang="en-GB" smtClean="0"/>
              <a:t> </a:t>
            </a:r>
            <a:r>
              <a:rPr lang="lv-LV" smtClean="0"/>
              <a:t>Taču šķirtne, kas atdala labo no ļaunā, iet caur katra cilvēka sirdi.  Un kas gan vēlētos iznīcināt savas sirds daļu?”</a:t>
            </a:r>
            <a:r>
              <a:rPr lang="en-GB" smtClean="0"/>
              <a:t> </a:t>
            </a:r>
          </a:p>
          <a:p>
            <a:pPr eaLnBrk="1" hangingPunct="1">
              <a:defRPr/>
            </a:pPr>
            <a:r>
              <a:rPr lang="en-GB" altLang="zh-CN" smtClean="0">
                <a:ea typeface="宋体"/>
                <a:cs typeface="宋体"/>
              </a:rPr>
              <a:t> </a:t>
            </a:r>
            <a:endParaRPr lang="en-GB" smtClean="0"/>
          </a:p>
          <a:p>
            <a:pPr eaLnBrk="1" hangingPunct="1">
              <a:defRPr/>
            </a:pPr>
            <a:endParaRPr lang="en-GB"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p>
        </p:txBody>
      </p:sp>
      <p:sp>
        <p:nvSpPr>
          <p:cNvPr id="12291" name="Rectangle 3"/>
          <p:cNvSpPr>
            <a:spLocks noGrp="1" noChangeArrowheads="1"/>
          </p:cNvSpPr>
          <p:nvPr>
            <p:ph type="body" idx="1"/>
          </p:nvPr>
        </p:nvSpPr>
        <p:spPr/>
        <p:txBody>
          <a:bodyPr/>
          <a:lstStyle/>
          <a:p>
            <a:pPr eaLnBrk="1" hangingPunct="1">
              <a:defRPr/>
            </a:pPr>
            <a:endParaRPr lang="en-US" smtClean="0"/>
          </a:p>
        </p:txBody>
      </p:sp>
      <p:pic>
        <p:nvPicPr>
          <p:cNvPr id="17411" name="Picture 4" descr="dualism2"/>
          <p:cNvPicPr>
            <a:picLocks noChangeAspect="1" noChangeArrowheads="1"/>
          </p:cNvPicPr>
          <p:nvPr/>
        </p:nvPicPr>
        <p:blipFill>
          <a:blip r:embed="rId2"/>
          <a:srcRect/>
          <a:stretch>
            <a:fillRect/>
          </a:stretch>
        </p:blipFill>
        <p:spPr bwMode="auto">
          <a:xfrm>
            <a:off x="2124075" y="333375"/>
            <a:ext cx="4633913" cy="6335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lv-LV" sz="4000" smtClean="0"/>
              <a:t>Ticībai Sātanam samazinoties, aug ļaunums</a:t>
            </a:r>
            <a:endParaRPr lang="en-GB" sz="4000" smtClean="0"/>
          </a:p>
        </p:txBody>
      </p:sp>
      <p:sp>
        <p:nvSpPr>
          <p:cNvPr id="38915" name="Rectangle 3"/>
          <p:cNvSpPr>
            <a:spLocks noGrp="1" noChangeArrowheads="1"/>
          </p:cNvSpPr>
          <p:nvPr>
            <p:ph type="body" idx="1"/>
          </p:nvPr>
        </p:nvSpPr>
        <p:spPr/>
        <p:txBody>
          <a:bodyPr/>
          <a:lstStyle/>
          <a:p>
            <a:pPr eaLnBrk="1" hangingPunct="1">
              <a:lnSpc>
                <a:spcPct val="90000"/>
              </a:lnSpc>
            </a:pPr>
            <a:r>
              <a:rPr lang="lv-LV" sz="2800" smtClean="0"/>
              <a:t>Pētniecības firma, saukta “</a:t>
            </a:r>
            <a:r>
              <a:rPr lang="en-GB" sz="2800" smtClean="0"/>
              <a:t>Barna Group</a:t>
            </a:r>
            <a:r>
              <a:rPr lang="lv-LV" sz="2800" smtClean="0"/>
              <a:t>”</a:t>
            </a:r>
            <a:r>
              <a:rPr lang="en-GB" sz="2800" smtClean="0"/>
              <a:t>,</a:t>
            </a:r>
            <a:r>
              <a:rPr lang="lv-LV" sz="2800" smtClean="0"/>
              <a:t> pēc amerikāņu kristiešu aptaujas datiem, kas veikta 2006.gadā [</a:t>
            </a:r>
            <a:r>
              <a:rPr lang="lv-LV" sz="2800" smtClean="0">
                <a:hlinkClick r:id="rId2"/>
              </a:rPr>
              <a:t>www.barna</a:t>
            </a:r>
            <a:r>
              <a:rPr lang="lv-LV" sz="2800" smtClean="0"/>
              <a:t> org], secināja, ka:</a:t>
            </a:r>
            <a:endParaRPr lang="en-GB" sz="2800" smtClean="0"/>
          </a:p>
          <a:p>
            <a:pPr eaLnBrk="1" hangingPunct="1">
              <a:lnSpc>
                <a:spcPct val="90000"/>
              </a:lnSpc>
            </a:pPr>
            <a:r>
              <a:rPr lang="en-GB" sz="2800" smtClean="0"/>
              <a:t>* 55 </a:t>
            </a:r>
            <a:r>
              <a:rPr lang="lv-LV" sz="2800" smtClean="0"/>
              <a:t>procenti neuzskata Sātanu par reālu būtību, bet gan par ļaunuma simbolu</a:t>
            </a:r>
            <a:r>
              <a:rPr lang="en-GB" sz="2800" smtClean="0"/>
              <a:t>.</a:t>
            </a:r>
          </a:p>
          <a:p>
            <a:pPr eaLnBrk="1" hangingPunct="1">
              <a:lnSpc>
                <a:spcPct val="90000"/>
              </a:lnSpc>
            </a:pPr>
            <a:r>
              <a:rPr lang="en-GB" sz="2800" smtClean="0"/>
              <a:t>* 45 </a:t>
            </a:r>
            <a:r>
              <a:rPr lang="lv-LV" sz="2800" smtClean="0"/>
              <a:t>procenti no jauna dzimušo kristiešu netic Sātana realitātei</a:t>
            </a:r>
            <a:r>
              <a:rPr lang="en-GB" sz="2800" smtClean="0"/>
              <a:t>.</a:t>
            </a:r>
          </a:p>
          <a:p>
            <a:pPr eaLnBrk="1" hangingPunct="1">
              <a:lnSpc>
                <a:spcPct val="90000"/>
              </a:lnSpc>
            </a:pPr>
            <a:r>
              <a:rPr lang="en-GB" sz="2800" smtClean="0"/>
              <a:t>* 68 </a:t>
            </a:r>
            <a:r>
              <a:rPr lang="lv-LV" sz="2800" smtClean="0"/>
              <a:t>procenti katoļu domā par Sātanu tikai kā par simbolu un noliedz, ka šis vārds varētu attiekties uz personību</a:t>
            </a:r>
            <a:r>
              <a:rPr lang="en-GB" sz="2800" smtClean="0"/>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lv-LV" smtClean="0"/>
              <a:t>6. nodarbība: Jautājumi</a:t>
            </a:r>
            <a:endParaRPr lang="en-GB" smtClean="0"/>
          </a:p>
        </p:txBody>
      </p:sp>
      <p:sp>
        <p:nvSpPr>
          <p:cNvPr id="3" name="Content Placeholder 2"/>
          <p:cNvSpPr>
            <a:spLocks noGrp="1"/>
          </p:cNvSpPr>
          <p:nvPr>
            <p:ph sz="half" idx="1"/>
          </p:nvPr>
        </p:nvSpPr>
        <p:spPr>
          <a:xfrm>
            <a:off x="250825" y="1125538"/>
            <a:ext cx="4465638" cy="5732462"/>
          </a:xfrm>
        </p:spPr>
        <p:txBody>
          <a:bodyPr/>
          <a:lstStyle/>
          <a:p>
            <a:pPr>
              <a:defRPr/>
            </a:pPr>
            <a:r>
              <a:rPr lang="en-GB" sz="1800" smtClean="0"/>
              <a:t>1. </a:t>
            </a:r>
            <a:r>
              <a:rPr lang="lv-LV" sz="1800" smtClean="0"/>
              <a:t>Kas rada problēmas un pārdzīvojumus?</a:t>
            </a:r>
            <a:r>
              <a:rPr lang="en-GB" sz="1800" smtClean="0"/>
              <a:t/>
            </a:r>
            <a:br>
              <a:rPr lang="en-GB" sz="1800" smtClean="0"/>
            </a:br>
            <a:r>
              <a:rPr lang="en-GB" sz="1800" smtClean="0"/>
              <a:t>a) </a:t>
            </a:r>
            <a:r>
              <a:rPr lang="lv-LV" sz="1800" smtClean="0"/>
              <a:t>Dievs</a:t>
            </a:r>
            <a:r>
              <a:rPr lang="en-GB" sz="1800" smtClean="0"/>
              <a:t/>
            </a:r>
            <a:br>
              <a:rPr lang="en-GB" sz="1800" smtClean="0"/>
            </a:br>
            <a:r>
              <a:rPr lang="en-GB" sz="1800" smtClean="0"/>
              <a:t>b) </a:t>
            </a:r>
            <a:r>
              <a:rPr lang="lv-LV" sz="1800" smtClean="0"/>
              <a:t>Nejaušība </a:t>
            </a:r>
            <a:r>
              <a:rPr lang="en-GB" sz="1800" smtClean="0"/>
              <a:t/>
            </a:r>
            <a:br>
              <a:rPr lang="en-GB" sz="1800" smtClean="0"/>
            </a:br>
            <a:r>
              <a:rPr lang="en-GB" sz="1800" smtClean="0"/>
              <a:t>c) </a:t>
            </a:r>
            <a:r>
              <a:rPr lang="lv-LV" sz="1800" smtClean="0"/>
              <a:t>Grēcīga būtne vārdā Sātans</a:t>
            </a:r>
          </a:p>
          <a:p>
            <a:pPr>
              <a:defRPr/>
            </a:pPr>
            <a:r>
              <a:rPr lang="en-GB" sz="1800" smtClean="0"/>
              <a:t>d) </a:t>
            </a:r>
            <a:r>
              <a:rPr lang="lv-LV" sz="1800" smtClean="0"/>
              <a:t>Grēcīgas būtnes sauktas par velniem</a:t>
            </a:r>
            <a:r>
              <a:rPr lang="en-GB" sz="1800" smtClean="0"/>
              <a:t/>
            </a:r>
            <a:br>
              <a:rPr lang="en-GB" sz="1800" smtClean="0"/>
            </a:br>
            <a:r>
              <a:rPr lang="en-GB" sz="1800" smtClean="0"/>
              <a:t>2. </a:t>
            </a:r>
            <a:r>
              <a:rPr lang="lv-LV" sz="1800" smtClean="0"/>
              <a:t>Kas rada kārdinājumu grēkot?</a:t>
            </a:r>
          </a:p>
          <a:p>
            <a:pPr>
              <a:defRPr/>
            </a:pPr>
            <a:r>
              <a:rPr lang="en-GB" sz="1800" smtClean="0"/>
              <a:t>a) </a:t>
            </a:r>
            <a:r>
              <a:rPr lang="lv-LV" sz="1800" smtClean="0"/>
              <a:t>Pati cilvēku daba </a:t>
            </a:r>
          </a:p>
          <a:p>
            <a:pPr>
              <a:defRPr/>
            </a:pPr>
            <a:r>
              <a:rPr lang="en-GB" sz="1800" smtClean="0"/>
              <a:t>b) </a:t>
            </a:r>
            <a:r>
              <a:rPr lang="lv-LV" sz="1800" smtClean="0"/>
              <a:t>Dievs</a:t>
            </a:r>
            <a:r>
              <a:rPr lang="en-GB" sz="1800" smtClean="0"/>
              <a:t/>
            </a:r>
            <a:br>
              <a:rPr lang="en-GB" sz="1800" smtClean="0"/>
            </a:br>
            <a:r>
              <a:rPr lang="en-GB" sz="1800" smtClean="0"/>
              <a:t>c) </a:t>
            </a:r>
            <a:r>
              <a:rPr lang="lv-LV" sz="1800" smtClean="0"/>
              <a:t>Ļaunie gari</a:t>
            </a:r>
            <a:r>
              <a:rPr lang="en-GB" sz="1800" smtClean="0"/>
              <a:t/>
            </a:r>
            <a:br>
              <a:rPr lang="en-GB" sz="1800" smtClean="0"/>
            </a:br>
            <a:r>
              <a:rPr lang="en-GB" sz="1800" smtClean="0"/>
              <a:t>d) </a:t>
            </a:r>
            <a:r>
              <a:rPr lang="lv-LV" sz="1800" smtClean="0"/>
              <a:t>Grēcīga būtne vārdā Sātans</a:t>
            </a:r>
          </a:p>
          <a:p>
            <a:pPr>
              <a:defRPr/>
            </a:pPr>
            <a:r>
              <a:rPr lang="en-GB" sz="1800" smtClean="0"/>
              <a:t>3. </a:t>
            </a:r>
            <a:r>
              <a:rPr lang="lv-LV" sz="1800" smtClean="0"/>
              <a:t>Kāda ir vārda ‘velns’ nozīme</a:t>
            </a:r>
            <a:r>
              <a:rPr lang="en-GB" sz="1800" smtClean="0"/>
              <a:t>?</a:t>
            </a:r>
            <a:br>
              <a:rPr lang="en-GB" sz="1800" smtClean="0"/>
            </a:br>
            <a:r>
              <a:rPr lang="en-GB" sz="1800" smtClean="0"/>
              <a:t>a) </a:t>
            </a:r>
            <a:r>
              <a:rPr lang="lv-LV" sz="1800" smtClean="0"/>
              <a:t>Grēks</a:t>
            </a:r>
            <a:r>
              <a:rPr lang="en-GB" sz="1800" smtClean="0"/>
              <a:t/>
            </a:r>
            <a:br>
              <a:rPr lang="en-GB" sz="1800" smtClean="0"/>
            </a:br>
            <a:r>
              <a:rPr lang="en-GB" sz="1800" smtClean="0"/>
              <a:t>b) </a:t>
            </a:r>
            <a:r>
              <a:rPr lang="lv-LV" sz="1800" smtClean="0"/>
              <a:t>Čūska</a:t>
            </a:r>
            <a:r>
              <a:rPr lang="en-GB" sz="1800" smtClean="0"/>
              <a:t/>
            </a:r>
            <a:br>
              <a:rPr lang="en-GB" sz="1800" smtClean="0"/>
            </a:br>
            <a:r>
              <a:rPr lang="en-GB" sz="1800" smtClean="0"/>
              <a:t>c) </a:t>
            </a:r>
            <a:r>
              <a:rPr lang="lv-LV" sz="1800" smtClean="0"/>
              <a:t>Apmelotājs</a:t>
            </a:r>
            <a:r>
              <a:rPr lang="en-GB" sz="1800" smtClean="0"/>
              <a:t/>
            </a:r>
            <a:br>
              <a:rPr lang="en-GB" sz="1800" smtClean="0"/>
            </a:br>
            <a:r>
              <a:rPr lang="en-GB" sz="1800" smtClean="0"/>
              <a:t>d) Lucifer</a:t>
            </a:r>
            <a:r>
              <a:rPr lang="lv-LV" sz="1800" smtClean="0"/>
              <a:t>s</a:t>
            </a:r>
            <a:endParaRPr lang="en-GB" sz="1800" smtClean="0"/>
          </a:p>
          <a:p>
            <a:pPr>
              <a:defRPr/>
            </a:pPr>
            <a:endParaRPr lang="en-GB" smtClean="0"/>
          </a:p>
        </p:txBody>
      </p:sp>
      <p:sp>
        <p:nvSpPr>
          <p:cNvPr id="4" name="Content Placeholder 3"/>
          <p:cNvSpPr>
            <a:spLocks noGrp="1"/>
          </p:cNvSpPr>
          <p:nvPr>
            <p:ph sz="half" idx="2"/>
          </p:nvPr>
        </p:nvSpPr>
        <p:spPr>
          <a:xfrm>
            <a:off x="4648200" y="1125538"/>
            <a:ext cx="4038600" cy="5005387"/>
          </a:xfrm>
        </p:spPr>
        <p:txBody>
          <a:bodyPr/>
          <a:lstStyle/>
          <a:p>
            <a:r>
              <a:rPr lang="en-GB" sz="1800" smtClean="0"/>
              <a:t>4. </a:t>
            </a:r>
            <a:r>
              <a:rPr lang="lv-LV" sz="1800" smtClean="0"/>
              <a:t>Kāda ir vārda ‘sātans’ nozīme</a:t>
            </a:r>
            <a:r>
              <a:rPr lang="en-GB" sz="1800" smtClean="0"/>
              <a:t>?</a:t>
            </a:r>
            <a:br>
              <a:rPr lang="en-GB" sz="1800" smtClean="0"/>
            </a:br>
            <a:r>
              <a:rPr lang="en-GB" sz="1800" smtClean="0"/>
              <a:t>a) </a:t>
            </a:r>
            <a:r>
              <a:rPr lang="lv-LV" sz="1800" smtClean="0"/>
              <a:t>Grēcinieks</a:t>
            </a:r>
            <a:r>
              <a:rPr lang="en-GB" sz="1800" smtClean="0"/>
              <a:t> b) </a:t>
            </a:r>
            <a:r>
              <a:rPr lang="lv-LV" sz="1800" smtClean="0"/>
              <a:t>Pretinieks</a:t>
            </a:r>
            <a:r>
              <a:rPr lang="en-GB" sz="1800" smtClean="0"/>
              <a:t/>
            </a:r>
            <a:br>
              <a:rPr lang="en-GB" sz="1800" smtClean="0"/>
            </a:br>
            <a:r>
              <a:rPr lang="en-GB" sz="1800" smtClean="0"/>
              <a:t>c) </a:t>
            </a:r>
            <a:r>
              <a:rPr lang="lv-LV" sz="1800" smtClean="0"/>
              <a:t>Zvērs</a:t>
            </a:r>
            <a:r>
              <a:rPr lang="en-GB" sz="1800" smtClean="0"/>
              <a:t> d) </a:t>
            </a:r>
            <a:r>
              <a:rPr lang="lv-LV" sz="1800" smtClean="0"/>
              <a:t>Velnu karalis</a:t>
            </a:r>
            <a:r>
              <a:rPr lang="en-GB" sz="1800" smtClean="0"/>
              <a:t/>
            </a:r>
            <a:br>
              <a:rPr lang="en-GB" sz="1800" smtClean="0"/>
            </a:br>
            <a:r>
              <a:rPr lang="en-GB" sz="1800" smtClean="0"/>
              <a:t>5. </a:t>
            </a:r>
            <a:r>
              <a:rPr lang="lv-LV" sz="1800" smtClean="0"/>
              <a:t>Vai vārdu sātans var attiecināt uz labiem cilvēkiem</a:t>
            </a:r>
            <a:r>
              <a:rPr lang="en-GB" sz="1800" smtClean="0"/>
              <a:t>?</a:t>
            </a:r>
            <a:br>
              <a:rPr lang="en-GB" sz="1800" smtClean="0"/>
            </a:br>
            <a:r>
              <a:rPr lang="en-GB" sz="1800" smtClean="0"/>
              <a:t>6. </a:t>
            </a:r>
            <a:r>
              <a:rPr lang="lv-LV" sz="1800" smtClean="0"/>
              <a:t>Uz ko var attiekties ‘sātans’ un ‘velns’, tēlaini izsakoties?</a:t>
            </a:r>
            <a:r>
              <a:rPr lang="en-GB" sz="1800" smtClean="0"/>
              <a:t/>
            </a:r>
            <a:br>
              <a:rPr lang="en-GB" sz="1800" smtClean="0"/>
            </a:br>
            <a:r>
              <a:rPr lang="en-GB" sz="1800" smtClean="0"/>
              <a:t>7. </a:t>
            </a:r>
            <a:r>
              <a:rPr lang="lv-LV" sz="1800" smtClean="0"/>
              <a:t>Kā būtu jāsaprot ‘ļaunie gari’ , kā tie lietoti Jaunajā Derībā?</a:t>
            </a:r>
          </a:p>
          <a:p>
            <a:r>
              <a:rPr lang="en-GB" sz="1800" smtClean="0"/>
              <a:t>a) </a:t>
            </a:r>
            <a:r>
              <a:rPr lang="lv-LV" sz="1800" smtClean="0"/>
              <a:t>Grēcīgi eņģeļi</a:t>
            </a:r>
            <a:r>
              <a:rPr lang="en-GB" sz="1800" smtClean="0"/>
              <a:t> b) </a:t>
            </a:r>
            <a:r>
              <a:rPr lang="lv-LV" sz="1800" smtClean="0"/>
              <a:t>Slimības</a:t>
            </a:r>
            <a:r>
              <a:rPr lang="en-GB" sz="1800" smtClean="0"/>
              <a:t/>
            </a:r>
            <a:br>
              <a:rPr lang="en-GB" sz="1800" smtClean="0"/>
            </a:br>
            <a:r>
              <a:rPr lang="en-GB" sz="1800" smtClean="0"/>
              <a:t>c) </a:t>
            </a:r>
            <a:r>
              <a:rPr lang="lv-LV" sz="1800" smtClean="0"/>
              <a:t>To laiku valodā slimību apzīmējums, kuras, pēc ļaužu domām, izsauca ‘ļaunie gari’ </a:t>
            </a:r>
          </a:p>
          <a:p>
            <a:r>
              <a:rPr lang="en-GB" sz="1800" smtClean="0"/>
              <a:t>d) </a:t>
            </a:r>
            <a:r>
              <a:rPr lang="lv-LV" sz="1800" smtClean="0"/>
              <a:t>Garīgas būtnes</a:t>
            </a:r>
            <a:r>
              <a:rPr lang="en-GB" sz="1800" smtClean="0"/>
              <a:t/>
            </a:r>
            <a:br>
              <a:rPr lang="en-GB" sz="1800" smtClean="0"/>
            </a:br>
            <a:r>
              <a:rPr lang="en-GB" sz="1800" smtClean="0"/>
              <a:t>8. </a:t>
            </a:r>
            <a:r>
              <a:rPr lang="lv-LV" sz="1800" smtClean="0"/>
              <a:t>Kā jūs izprotat čūsku Ēdenes dārzā?</a:t>
            </a:r>
            <a:endParaRPr lang="en-GB" sz="1800" smtClean="0"/>
          </a:p>
          <a:p>
            <a:endParaRPr lang="en-GB"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endParaRPr lang="en-US" smtClean="0"/>
          </a:p>
        </p:txBody>
      </p:sp>
      <p:sp>
        <p:nvSpPr>
          <p:cNvPr id="5123" name="Rectangle 3"/>
          <p:cNvSpPr>
            <a:spLocks noGrp="1" noChangeArrowheads="1"/>
          </p:cNvSpPr>
          <p:nvPr>
            <p:ph type="body" idx="1"/>
          </p:nvPr>
        </p:nvSpPr>
        <p:spPr>
          <a:xfrm>
            <a:off x="250825" y="2492375"/>
            <a:ext cx="8362950" cy="6130925"/>
          </a:xfrm>
        </p:spPr>
        <p:txBody>
          <a:bodyPr/>
          <a:lstStyle/>
          <a:p>
            <a:pPr eaLnBrk="1" hangingPunct="1">
              <a:defRPr/>
            </a:pPr>
            <a:r>
              <a:rPr lang="en-GB" smtClean="0"/>
              <a:t>Amos</a:t>
            </a:r>
            <a:r>
              <a:rPr lang="lv-LV" smtClean="0"/>
              <a:t>a</a:t>
            </a:r>
            <a:r>
              <a:rPr lang="en-GB" smtClean="0"/>
              <a:t> 3:6  </a:t>
            </a:r>
            <a:r>
              <a:rPr lang="lv-LV" smtClean="0"/>
              <a:t>Ja pilsētā pūš tauri, vai ļaudis tad lai nesabītos? Vai var gadīties pilsētā kāda nelaime, kam Dievs nebūtu licis notikt?</a:t>
            </a:r>
            <a:r>
              <a:rPr lang="ja-JP" altLang="en-US" smtClean="0">
                <a:ea typeface="ＭＳ Ｐゴシック"/>
                <a:cs typeface="ＭＳ Ｐゴシック"/>
              </a:rPr>
              <a:t>	</a:t>
            </a:r>
          </a:p>
          <a:p>
            <a:pPr eaLnBrk="1" hangingPunct="1">
              <a:defRPr/>
            </a:pPr>
            <a:r>
              <a:rPr lang="en-US" smtClean="0"/>
              <a:t>Mih</a:t>
            </a:r>
            <a:r>
              <a:rPr lang="lv-LV" smtClean="0"/>
              <a:t>as</a:t>
            </a:r>
            <a:r>
              <a:rPr lang="en-US" smtClean="0"/>
              <a:t> 1:</a:t>
            </a:r>
            <a:r>
              <a:rPr lang="en-GB" smtClean="0"/>
              <a:t>12  </a:t>
            </a:r>
            <a:r>
              <a:rPr lang="lv-LV" smtClean="0"/>
              <a:t>Jo uzbrukušās briesmas nāca no Tā Kunga un ir aizsniegušās līdz Jeruzalemes vārtiem</a:t>
            </a:r>
            <a:r>
              <a:rPr lang="ru-RU" smtClean="0"/>
              <a:t>.</a:t>
            </a:r>
            <a:r>
              <a:rPr lang="en-US" smtClean="0"/>
              <a:t> </a:t>
            </a:r>
            <a:r>
              <a:rPr lang="zh-CN" altLang="en-US" smtClean="0">
                <a:ea typeface="宋体"/>
                <a:cs typeface="宋体"/>
              </a:rPr>
              <a:t> </a:t>
            </a:r>
            <a:endParaRPr lang="en-US" smtClean="0"/>
          </a:p>
          <a:p>
            <a:pPr eaLnBrk="1" hangingPunct="1">
              <a:defRPr/>
            </a:pPr>
            <a:endParaRPr lang="en-US" smtClean="0"/>
          </a:p>
          <a:p>
            <a:pPr eaLnBrk="1" hangingPunct="1">
              <a:defRPr/>
            </a:pPr>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endParaRPr lang="en-US" smtClean="0"/>
          </a:p>
        </p:txBody>
      </p:sp>
      <p:sp>
        <p:nvSpPr>
          <p:cNvPr id="6147" name="Rectangle 3"/>
          <p:cNvSpPr>
            <a:spLocks noGrp="1" noChangeArrowheads="1"/>
          </p:cNvSpPr>
          <p:nvPr>
            <p:ph type="body" idx="1"/>
          </p:nvPr>
        </p:nvSpPr>
        <p:spPr>
          <a:xfrm>
            <a:off x="539750" y="1700213"/>
            <a:ext cx="8893175" cy="6669087"/>
          </a:xfrm>
        </p:spPr>
        <p:txBody>
          <a:bodyPr/>
          <a:lstStyle/>
          <a:p>
            <a:pPr eaLnBrk="1" hangingPunct="1">
              <a:lnSpc>
                <a:spcPct val="90000"/>
              </a:lnSpc>
              <a:defRPr/>
            </a:pPr>
            <a:r>
              <a:rPr lang="lv-LV" sz="2800" b="1" smtClean="0"/>
              <a:t>2.Mozus</a:t>
            </a:r>
            <a:r>
              <a:rPr lang="en-GB" sz="2800" b="1" smtClean="0"/>
              <a:t> 4:11</a:t>
            </a:r>
            <a:r>
              <a:rPr lang="en-GB" sz="2800" smtClean="0"/>
              <a:t>  </a:t>
            </a:r>
            <a:r>
              <a:rPr lang="lv-LV" sz="2800" smtClean="0"/>
              <a:t>Bet Tas Kungs sacīja viņam: “Kas cilvēkam muti devis? Un kas dara mēmu vai kurlu, vai redzīgu, vai aklu? Vai ne Es, Tas Kungs?”</a:t>
            </a:r>
            <a:r>
              <a:rPr lang="en-GB" altLang="zh-CN" sz="2800" smtClean="0">
                <a:ea typeface="宋体"/>
                <a:cs typeface="宋体"/>
              </a:rPr>
              <a:t> </a:t>
            </a:r>
            <a:endParaRPr lang="zh-CN" altLang="en-US" sz="2800" smtClean="0">
              <a:ea typeface="宋体"/>
              <a:cs typeface="宋体"/>
            </a:endParaRPr>
          </a:p>
          <a:p>
            <a:pPr eaLnBrk="1" hangingPunct="1">
              <a:lnSpc>
                <a:spcPct val="90000"/>
              </a:lnSpc>
              <a:defRPr/>
            </a:pPr>
            <a:r>
              <a:rPr lang="lv-LV" sz="2800" smtClean="0"/>
              <a:t>Ījabs</a:t>
            </a:r>
            <a:r>
              <a:rPr lang="en-GB" sz="2800" smtClean="0"/>
              <a:t> 1:21; 2:10  </a:t>
            </a:r>
            <a:r>
              <a:rPr lang="lv-LV" sz="2800" smtClean="0"/>
              <a:t>Un sacīja: “Kails es esmu nācis no savas mātes klēpja, un kails es atkal aiziešu. Tas Kungs bija devis, Tas Kungs ir ņēmis, Tā Kunga Vārds lai ir slavēts!”</a:t>
            </a:r>
            <a:r>
              <a:rPr lang="en-GB" sz="2800" smtClean="0"/>
              <a:t> </a:t>
            </a:r>
            <a:r>
              <a:rPr lang="zh-CN" altLang="en-US" sz="2800" smtClean="0">
                <a:ea typeface="宋体"/>
                <a:cs typeface="宋体"/>
              </a:rPr>
              <a:t>  </a:t>
            </a:r>
            <a:r>
              <a:rPr lang="en-GB" sz="2800" smtClean="0"/>
              <a:t>10  B</a:t>
            </a:r>
            <a:r>
              <a:rPr lang="lv-LV" sz="2800" smtClean="0"/>
              <a:t>e</a:t>
            </a:r>
            <a:r>
              <a:rPr lang="en-GB" sz="2800" smtClean="0"/>
              <a:t>t </a:t>
            </a:r>
            <a:r>
              <a:rPr lang="lv-LV" sz="2800" smtClean="0"/>
              <a:t>viņš tai sacīja: “Tava runa ir gluži tāda kā nelgu sievu runas! Ja mēs esam no Dieva labu saņēmuši, kā tad lai mēs nesaņemam ļaunu?” Visos šais piemeklējumos Ījabs ar savām lūpām tomēr nenogrēkojās. </a:t>
            </a:r>
            <a:r>
              <a:rPr lang="zh-CN" altLang="en-US" sz="2800" smtClean="0">
                <a:ea typeface="宋体"/>
                <a:cs typeface="宋体"/>
              </a:rPr>
              <a:t> </a:t>
            </a:r>
            <a:endParaRPr lang="en-GB" sz="2800" smtClean="0"/>
          </a:p>
          <a:p>
            <a:pPr eaLnBrk="1" hangingPunct="1">
              <a:lnSpc>
                <a:spcPct val="90000"/>
              </a:lnSpc>
              <a:defRPr/>
            </a:pPr>
            <a:endParaRPr lang="en-GB" smtClean="0"/>
          </a:p>
          <a:p>
            <a:pPr eaLnBrk="1" hangingPunct="1">
              <a:lnSpc>
                <a:spcPct val="90000"/>
              </a:lnSpc>
              <a:buFont typeface="Wingdings" pitchFamily="2" charset="2"/>
              <a:buNone/>
              <a:defRPr/>
            </a:pPr>
            <a:endParaRPr lang="en-US" smtClean="0"/>
          </a:p>
          <a:p>
            <a:pPr eaLnBrk="1" hangingPunct="1">
              <a:lnSpc>
                <a:spcPct val="90000"/>
              </a:lnSpc>
              <a:defRPr/>
            </a:pPr>
            <a:endParaRPr lang="en-GB"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endParaRPr lang="en-US" smtClean="0"/>
          </a:p>
        </p:txBody>
      </p:sp>
      <p:sp>
        <p:nvSpPr>
          <p:cNvPr id="7171" name="Rectangle 3"/>
          <p:cNvSpPr>
            <a:spLocks noGrp="1" noChangeArrowheads="1"/>
          </p:cNvSpPr>
          <p:nvPr>
            <p:ph type="body" idx="1"/>
          </p:nvPr>
        </p:nvSpPr>
        <p:spPr>
          <a:xfrm>
            <a:off x="250825" y="1628775"/>
            <a:ext cx="8893175" cy="5870575"/>
          </a:xfrm>
        </p:spPr>
        <p:txBody>
          <a:bodyPr/>
          <a:lstStyle/>
          <a:p>
            <a:pPr eaLnBrk="1" hangingPunct="1">
              <a:defRPr/>
            </a:pPr>
            <a:r>
              <a:rPr lang="lv-LV" sz="2000" smtClean="0"/>
              <a:t>Ebr</a:t>
            </a:r>
            <a:r>
              <a:rPr lang="en-GB" sz="2000" smtClean="0"/>
              <a:t>. 12: 6-11  </a:t>
            </a:r>
            <a:r>
              <a:rPr lang="lv-LV" sz="2000" smtClean="0"/>
              <a:t>Jo ko Tas Kungs mīl, to Viņš pārmāca un šauš katru bērnu, ko Viņš pieņem. –</a:t>
            </a:r>
            <a:r>
              <a:rPr lang="ja-JP" altLang="en-US" sz="2000" smtClean="0">
                <a:ea typeface="ＭＳ Ｐゴシック"/>
                <a:cs typeface="ＭＳ Ｐゴシック"/>
              </a:rPr>
              <a:t> </a:t>
            </a:r>
            <a:r>
              <a:rPr lang="lv-LV" altLang="ja-JP" sz="2000" smtClean="0">
                <a:ea typeface="ＭＳ Ｐゴシック"/>
                <a:cs typeface="ＭＳ Ｐゴシック"/>
              </a:rPr>
              <a:t>Pacietiet pārmācību! Dievs izturas pret jums kā pret bērniem. Jo kur ir bērns, ko tēvs nepārmāca?</a:t>
            </a:r>
            <a:r>
              <a:rPr lang="en-GB" sz="2000" smtClean="0"/>
              <a:t> 8  </a:t>
            </a:r>
            <a:r>
              <a:rPr lang="lv-LV" sz="2000" smtClean="0"/>
              <a:t>Bet, ja jūs esat bez pārmācības, ko visi ir saņēmuši, tad jūs esat nelikumīgi bērni un ne īsti bērni. Tad nu mums mūsu miesīgie tēvi ir bijuši par pārmācītājiem, un mēs tos esam bijušies. Vai tad lai mēs daudz vairāk nepaklausītu garu Tēvam, lai dzīvotu?</a:t>
            </a:r>
            <a:r>
              <a:rPr lang="en-GB" sz="2000" smtClean="0"/>
              <a:t>  </a:t>
            </a:r>
            <a:r>
              <a:rPr lang="lv-LV" sz="2000" smtClean="0"/>
              <a:t>Jo tie gan īsu laiku mūs ir pārmācījuši, kā tas viņiem šķita pareizi esam, bet Viņš – lai nāktu tas mums par labu, lai mēs kļūtu Viņa svētuma dalībnieki. Bet katra pārmācība tai acumirklī neliekas mums par prieku, bet par bēdām, tomēr vēlāk, tanī vingrinātiem, dod taisnības miera augli.</a:t>
            </a:r>
            <a:r>
              <a:rPr lang="en-GB" sz="2000" smtClean="0"/>
              <a:t>   </a:t>
            </a:r>
            <a:endParaRPr lang="ja-JP" altLang="en-US" sz="280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lv-LV" smtClean="0"/>
              <a:t>Dievs ir lielāks par ‘Sātanu’; pretinieki palīdz mums sasniegt pestīšanu</a:t>
            </a:r>
            <a:endParaRPr lang="en-US" smtClean="0"/>
          </a:p>
        </p:txBody>
      </p:sp>
      <p:sp>
        <p:nvSpPr>
          <p:cNvPr id="8195" name="Rectangle 3"/>
          <p:cNvSpPr>
            <a:spLocks noGrp="1" noChangeArrowheads="1"/>
          </p:cNvSpPr>
          <p:nvPr>
            <p:ph type="body" idx="1"/>
          </p:nvPr>
        </p:nvSpPr>
        <p:spPr>
          <a:xfrm>
            <a:off x="395288" y="2492375"/>
            <a:ext cx="8748712" cy="3638550"/>
          </a:xfrm>
        </p:spPr>
        <p:txBody>
          <a:bodyPr/>
          <a:lstStyle/>
          <a:p>
            <a:pPr eaLnBrk="1" hangingPunct="1">
              <a:defRPr/>
            </a:pPr>
            <a:r>
              <a:rPr lang="en-GB" smtClean="0"/>
              <a:t>1</a:t>
            </a:r>
            <a:r>
              <a:rPr lang="lv-LV" smtClean="0"/>
              <a:t>.K</a:t>
            </a:r>
            <a:r>
              <a:rPr lang="en-GB" smtClean="0"/>
              <a:t>or. 5:5  </a:t>
            </a:r>
            <a:r>
              <a:rPr lang="lv-LV" smtClean="0"/>
              <a:t>viņu nododam ar mūsu Kunga Jēzus spēku sātanam miesas samaitāšanai, lai gars tiktu izglābts Tā Kunga dienā.</a:t>
            </a:r>
            <a:endParaRPr lang="en-US" smtClean="0"/>
          </a:p>
          <a:p>
            <a:pPr eaLnBrk="1" hangingPunct="1">
              <a:defRPr/>
            </a:pPr>
            <a:r>
              <a:rPr lang="en-GB" smtClean="0"/>
              <a:t>1</a:t>
            </a:r>
            <a:r>
              <a:rPr lang="lv-LV" smtClean="0"/>
              <a:t>.</a:t>
            </a:r>
            <a:r>
              <a:rPr lang="en-GB" smtClean="0"/>
              <a:t>Tim. 1:20 </a:t>
            </a:r>
            <a:r>
              <a:rPr lang="lv-LV" smtClean="0"/>
              <a:t>to starpā ir Himenējs un Aleksandrs. Tos esmu nodevis sātanam, lai viņi pārmācīti vairs nezaimotu Dievu.</a:t>
            </a:r>
            <a:endParaRPr lang="en-GB"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Balance</Template>
  <TotalTime>1249</TotalTime>
  <Words>1586</Words>
  <Application>Microsoft Office PowerPoint</Application>
  <PresentationFormat>On-screen Show (4:3)</PresentationFormat>
  <Paragraphs>88</Paragraphs>
  <Slides>51</Slides>
  <Notes>0</Notes>
  <HiddenSlides>0</HiddenSlides>
  <MMClips>0</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51</vt:i4>
      </vt:variant>
    </vt:vector>
  </HeadingPairs>
  <TitlesOfParts>
    <vt:vector size="59" baseType="lpstr">
      <vt:lpstr>Tahoma</vt:lpstr>
      <vt:lpstr>Arial</vt:lpstr>
      <vt:lpstr>Wingdings</vt:lpstr>
      <vt:lpstr>Calibri</vt:lpstr>
      <vt:lpstr>ＭＳ Ｐゴシック</vt:lpstr>
      <vt:lpstr>宋体</vt:lpstr>
      <vt:lpstr>Balance</vt:lpstr>
      <vt:lpstr>Balance</vt:lpstr>
      <vt:lpstr>6.nodarbība: Dievs un ļaunums </vt:lpstr>
      <vt:lpstr>6.1  Dievs un ļaunums</vt:lpstr>
      <vt:lpstr>Dievam ir 100% vara; nekāda dualisma</vt:lpstr>
      <vt:lpstr>Slide 4</vt:lpstr>
      <vt:lpstr>Slide 5</vt:lpstr>
      <vt:lpstr>Slide 6</vt:lpstr>
      <vt:lpstr>Slide 7</vt:lpstr>
      <vt:lpstr>Slide 8</vt:lpstr>
      <vt:lpstr>Dievs ir lielāks par ‘Sātanu’; pretinieki palīdz mums sasniegt pestīšanu</vt:lpstr>
      <vt:lpstr>Slide 10</vt:lpstr>
      <vt:lpstr>Slide 11</vt:lpstr>
      <vt:lpstr>Grēks ir cilvēkā</vt:lpstr>
      <vt:lpstr>Slide 13</vt:lpstr>
      <vt:lpstr>Slide 14</vt:lpstr>
      <vt:lpstr>Slide 15</vt:lpstr>
      <vt:lpstr>Slide 16</vt:lpstr>
      <vt:lpstr>Slide 17</vt:lpstr>
      <vt:lpstr>Slide 18</vt:lpstr>
      <vt:lpstr>Vārds “Sātans” Bībelē  </vt:lpstr>
      <vt:lpstr>Slide 20</vt:lpstr>
      <vt:lpstr>Slide 21</vt:lpstr>
      <vt:lpstr>Slide 22</vt:lpstr>
      <vt:lpstr>Vārds “velns” Bībelē</vt:lpstr>
      <vt:lpstr>Slide 24</vt:lpstr>
      <vt:lpstr>Velns un grēks</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Visuma izmēri</vt:lpstr>
      <vt:lpstr>Slide 39</vt:lpstr>
      <vt:lpstr>Slide 40</vt:lpstr>
      <vt:lpstr>Slide 41</vt:lpstr>
      <vt:lpstr>Slide 42</vt:lpstr>
      <vt:lpstr>Slide 43</vt:lpstr>
      <vt:lpstr>Slide 44</vt:lpstr>
      <vt:lpstr>Austrumiem tiek pierakstīts ļaunums</vt:lpstr>
      <vt:lpstr>Kāpēc mums būtu jāpalīdz komunistiem nogalināt amerikāņus?</vt:lpstr>
      <vt:lpstr>Rietumiem tiek pierakstīts ļaunums</vt:lpstr>
      <vt:lpstr>Garīgas domas par būtību</vt:lpstr>
      <vt:lpstr>Slide 49</vt:lpstr>
      <vt:lpstr>Ticībai Sātanam samazinoties, aug ļaunums</vt:lpstr>
      <vt:lpstr>6. nodarbība: Jautājumi</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Irma</cp:lastModifiedBy>
  <cp:revision>95</cp:revision>
  <dcterms:created xsi:type="dcterms:W3CDTF">2006-12-03T10:12:48Z</dcterms:created>
  <dcterms:modified xsi:type="dcterms:W3CDTF">2012-07-16T05:49:31Z</dcterms:modified>
</cp:coreProperties>
</file>