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63" r:id="rId5"/>
    <p:sldId id="264" r:id="rId6"/>
    <p:sldId id="258" r:id="rId7"/>
    <p:sldId id="265" r:id="rId8"/>
    <p:sldId id="266" r:id="rId9"/>
    <p:sldId id="267" r:id="rId10"/>
    <p:sldId id="272" r:id="rId11"/>
    <p:sldId id="259" r:id="rId12"/>
    <p:sldId id="268" r:id="rId13"/>
    <p:sldId id="260" r:id="rId14"/>
    <p:sldId id="269" r:id="rId15"/>
    <p:sldId id="270" r:id="rId16"/>
    <p:sldId id="274"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7B69-6947-4ED6-9570-41374B34CF1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7B69-6947-4ED6-9570-41374B34CF1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4EFD50-671F-4159-A21A-B23E8D4B05AA}" type="datetimeFigureOut">
              <a:rPr lang="en-GB" smtClean="0"/>
              <a:pPr/>
              <a:t>05/07/2015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BB67B69-6947-4ED6-9570-41374B34CF1D}"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4EFD50-671F-4159-A21A-B23E8D4B05AA}" type="datetimeFigureOut">
              <a:rPr lang="en-GB" smtClean="0"/>
              <a:pPr/>
              <a:t>05/07/2015</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B67B69-6947-4ED6-9570-41374B34CF1D}"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fa-IR" dirty="0" smtClean="0"/>
              <a:t>مبانی انجیل</a:t>
            </a:r>
            <a:br>
              <a:rPr lang="fa-IR" dirty="0" smtClean="0"/>
            </a:br>
            <a:r>
              <a:rPr lang="fa-IR" dirty="0" smtClean="0"/>
              <a:t>منشایی از عیسی</a:t>
            </a:r>
            <a:r>
              <a:rPr lang="en-GB" dirty="0"/>
              <a:t/>
            </a:r>
            <a:br>
              <a:rPr lang="en-GB" dirty="0"/>
            </a:br>
            <a:endParaRPr lang="en-GB" dirty="0"/>
          </a:p>
        </p:txBody>
      </p:sp>
      <p:sp>
        <p:nvSpPr>
          <p:cNvPr id="3" name="Subtitle 2"/>
          <p:cNvSpPr>
            <a:spLocks noGrp="1"/>
          </p:cNvSpPr>
          <p:nvPr>
            <p:ph type="subTitle" idx="1"/>
          </p:nvPr>
        </p:nvSpPr>
        <p:spPr/>
        <p:txBody>
          <a:bodyPr/>
          <a:lstStyle/>
          <a:p>
            <a:r>
              <a:rPr lang="fa-IR" dirty="0" smtClean="0"/>
              <a:t>.</a:t>
            </a:r>
            <a:endParaRPr lang="en-GB" dirty="0"/>
          </a:p>
        </p:txBody>
      </p:sp>
      <p:pic>
        <p:nvPicPr>
          <p:cNvPr id="1026" name="Picture 2" descr="C:\Users\Dr. Roxana\Downloads\3423061da0e6e3b32f646bbfea70546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636912"/>
            <a:ext cx="2857500" cy="3105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Luke 2:52</a:t>
            </a:r>
            <a:endParaRPr lang="en-GB" dirty="0"/>
          </a:p>
        </p:txBody>
      </p:sp>
      <p:pic>
        <p:nvPicPr>
          <p:cNvPr id="4" name="Content Placeholder 3" descr="luke2_51-52-grew.jpg"/>
          <p:cNvPicPr>
            <a:picLocks noGrp="1" noChangeAspect="1"/>
          </p:cNvPicPr>
          <p:nvPr>
            <p:ph idx="1"/>
          </p:nvPr>
        </p:nvPicPr>
        <p:blipFill>
          <a:blip r:embed="rId2" cstate="print"/>
          <a:stretch>
            <a:fillRect/>
          </a:stretch>
        </p:blipFill>
        <p:spPr>
          <a:xfrm>
            <a:off x="1262776" y="1935163"/>
            <a:ext cx="6618447" cy="438943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7-3. محل مسیح در طرح خداوند</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43250" y="2834481"/>
            <a:ext cx="2857500" cy="25908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Romans 1:1-4</a:t>
            </a:r>
            <a:endParaRPr lang="en-GB" dirty="0"/>
          </a:p>
        </p:txBody>
      </p:sp>
      <p:sp>
        <p:nvSpPr>
          <p:cNvPr id="3" name="Content Placeholder 2"/>
          <p:cNvSpPr>
            <a:spLocks noGrp="1"/>
          </p:cNvSpPr>
          <p:nvPr>
            <p:ph idx="1"/>
          </p:nvPr>
        </p:nvSpPr>
        <p:spPr/>
        <p:txBody>
          <a:bodyPr>
            <a:normAutofit fontScale="92500" lnSpcReduction="10000"/>
          </a:bodyPr>
          <a:lstStyle/>
          <a:p>
            <a:pPr algn="r" rtl="1"/>
            <a:r>
              <a:rPr lang="fa-IR" dirty="0" smtClean="0"/>
              <a:t>مسیح بود « وعده ای پیش از این بواسطه( خداوند) پیامبر مقدس در کتاب مقدسف بستگی به پسر او، عیسی مسیح شما بود خدا، هر چند که ساخته شده (خلق شده بواسطه ولد) از گفته هایی از داوود موافق به جسم، و اظهار داشته به پسری از خداوند به همراه قدرتی، اظهار داشته روح از قدوسیت، بواسطه رستاخیزی بواسطه مرگ (</a:t>
            </a:r>
            <a:r>
              <a:rPr lang="en-US" dirty="0" smtClean="0"/>
              <a:t>rom 1:1-4</a:t>
            </a:r>
            <a:r>
              <a:rPr lang="fa-IR" dirty="0" smtClean="0"/>
              <a:t>)</a:t>
            </a:r>
          </a:p>
          <a:p>
            <a:pPr algn="r" rtl="1"/>
            <a:r>
              <a:rPr lang="fa-IR" dirty="0" smtClean="0"/>
              <a:t>1- وعده هایی در عهد قدیم. طرح خداوند:</a:t>
            </a:r>
          </a:p>
          <a:p>
            <a:pPr algn="r" rtl="1"/>
            <a:r>
              <a:rPr lang="fa-IR" dirty="0" smtClean="0"/>
              <a:t>2- خلق شده همچون شخص فیزیکی از میان باکره دست نخورده متولد شده و چنانکه بذری از داوود</a:t>
            </a:r>
          </a:p>
          <a:p>
            <a:pPr algn="r" rtl="1"/>
            <a:r>
              <a:rPr lang="fa-IR" dirty="0" smtClean="0"/>
              <a:t>3- بدهی او درست قسمتی (روح از قدوسیت) نشان دهنده هنگامی که او فانی پذیر زندگی</a:t>
            </a:r>
          </a:p>
          <a:p>
            <a:pPr algn="r" rtl="1"/>
            <a:r>
              <a:rPr lang="fa-IR" dirty="0" smtClean="0"/>
              <a:t>4- اوبود رستگار ف و شروعی اشکارا اظهار داشتن پسری از خداوند بواسطه روح فرستاده – بخشش موعظه کردن.</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t>7-4. در ابتدا کلمه بود</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57500" y="2891631"/>
            <a:ext cx="3429000" cy="24765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معنای لوگو</a:t>
            </a:r>
            <a:endParaRPr lang="en-GB" dirty="0"/>
          </a:p>
        </p:txBody>
      </p:sp>
      <p:sp>
        <p:nvSpPr>
          <p:cNvPr id="3" name="Content Placeholder 2"/>
          <p:cNvSpPr>
            <a:spLocks noGrp="1"/>
          </p:cNvSpPr>
          <p:nvPr>
            <p:ph idx="1"/>
          </p:nvPr>
        </p:nvSpPr>
        <p:spPr/>
        <p:txBody>
          <a:bodyPr/>
          <a:lstStyle/>
          <a:p>
            <a:pPr algn="r" rtl="1"/>
            <a:r>
              <a:rPr lang="en-GB" dirty="0" smtClean="0"/>
              <a:t>(</a:t>
            </a:r>
            <a:r>
              <a:rPr lang="en-GB" dirty="0" smtClean="0"/>
              <a:t>Jn. 1:1-3</a:t>
            </a:r>
            <a:r>
              <a:rPr lang="en-GB" dirty="0" smtClean="0"/>
              <a:t>).</a:t>
            </a:r>
            <a:r>
              <a:rPr lang="fa-IR" dirty="0"/>
              <a:t> در ابتدا کلمه بود و کلمه نزد خدا بود و کلمه خدا بود. همان در ابتدا نزد خدا بود. همه چیز توسط او ساخته شده بود "</a:t>
            </a:r>
            <a:endParaRPr lang="en-GB" dirty="0" smtClean="0"/>
          </a:p>
          <a:p>
            <a:pPr algn="r" rtl="1"/>
            <a:r>
              <a:rPr lang="fa-IR" i="1" dirty="0" smtClean="0"/>
              <a:t>و این لوگو همچون ترجمه شده</a:t>
            </a:r>
            <a:endParaRPr lang="en-GB" dirty="0" smtClean="0"/>
          </a:p>
          <a:p>
            <a:pPr marL="0" indent="0" algn="r" rtl="1">
              <a:buNone/>
            </a:pPr>
            <a:endParaRPr lang="fa-IR" i="1" dirty="0" smtClean="0"/>
          </a:p>
          <a:p>
            <a:pPr marL="0" indent="0" algn="ctr" rtl="1">
              <a:buNone/>
            </a:pPr>
            <a:r>
              <a:rPr lang="fa-IR" i="1" dirty="0"/>
              <a:t>حساب، علت، ارتباطات، دکترین، قصد، موعظه، عقل، گفت، بشارت</a:t>
            </a:r>
            <a:endParaRPr lang="en-GB"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لوگو جسم گردید</a:t>
            </a:r>
            <a:endParaRPr lang="en-GB" dirty="0"/>
          </a:p>
        </p:txBody>
      </p:sp>
      <p:sp>
        <p:nvSpPr>
          <p:cNvPr id="3" name="Content Placeholder 2"/>
          <p:cNvSpPr>
            <a:spLocks noGrp="1"/>
          </p:cNvSpPr>
          <p:nvPr>
            <p:ph idx="1"/>
          </p:nvPr>
        </p:nvSpPr>
        <p:spPr/>
        <p:txBody>
          <a:bodyPr/>
          <a:lstStyle/>
          <a:p>
            <a:pPr algn="r" rtl="1"/>
            <a:r>
              <a:rPr lang="fa-IR" dirty="0" smtClean="0"/>
              <a:t>یا </a:t>
            </a:r>
            <a:r>
              <a:rPr lang="fa-IR" dirty="0"/>
              <a:t>این نسخه جان از تولد از باکره؟</a:t>
            </a:r>
          </a:p>
          <a:p>
            <a:pPr algn="r" rtl="1"/>
            <a:r>
              <a:rPr lang="fa-IR" dirty="0"/>
              <a:t>وقتی مسیح به دنیا آمد، این "کلمه" را به یک فرم گوشت و خون تبدیل شده بود - "کلمه جسم گردید"</a:t>
            </a:r>
            <a:r>
              <a:rPr lang="en-GB" dirty="0"/>
              <a:t> (Jn. 1:14). </a:t>
            </a:r>
            <a:endParaRPr lang="fa-IR" dirty="0" smtClean="0"/>
          </a:p>
          <a:p>
            <a:pPr marL="0" indent="0" algn="r" rtl="1">
              <a:buNone/>
            </a:pPr>
            <a:endParaRPr lang="en-GB" dirty="0" smtClean="0"/>
          </a:p>
          <a:p>
            <a:endParaRPr lang="en-GB" dirty="0" smtClean="0"/>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مطالعه درس 7: پرسشها</a:t>
            </a:r>
            <a:endParaRPr lang="en-GB" dirty="0"/>
          </a:p>
        </p:txBody>
      </p:sp>
      <p:sp>
        <p:nvSpPr>
          <p:cNvPr id="3" name="Content Placeholder 2"/>
          <p:cNvSpPr>
            <a:spLocks noGrp="1"/>
          </p:cNvSpPr>
          <p:nvPr>
            <p:ph sz="half" idx="1"/>
          </p:nvPr>
        </p:nvSpPr>
        <p:spPr/>
        <p:txBody>
          <a:bodyPr>
            <a:normAutofit fontScale="55000" lnSpcReduction="20000"/>
          </a:bodyPr>
          <a:lstStyle/>
          <a:p>
            <a:pPr algn="r" rtl="1"/>
            <a:r>
              <a:rPr lang="fa-IR" dirty="0"/>
              <a:t>. فهرست دو نبوت عهد عتیق در مورد عیسی مسیح.</a:t>
            </a:r>
          </a:p>
          <a:p>
            <a:pPr algn="r" rtl="1"/>
            <a:endParaRPr lang="fa-IR" dirty="0"/>
          </a:p>
          <a:p>
            <a:pPr algn="r" rtl="1"/>
            <a:r>
              <a:rPr lang="fa-IR" dirty="0"/>
              <a:t>2. آیا عیسی جسمی قبل از تولد او وجود دارد؟</a:t>
            </a:r>
          </a:p>
          <a:p>
            <a:pPr algn="r" rtl="1"/>
            <a:r>
              <a:rPr lang="fa-IR" dirty="0"/>
              <a:t>بله خیر</a:t>
            </a:r>
          </a:p>
          <a:p>
            <a:pPr algn="r" rtl="1"/>
            <a:endParaRPr lang="fa-IR" dirty="0"/>
          </a:p>
          <a:p>
            <a:pPr algn="r" rtl="1"/>
            <a:r>
              <a:rPr lang="fa-IR" dirty="0"/>
              <a:t>3. در چه معنا می عیسی توان گفت که قبل از تولد او وجود داشته است؟</a:t>
            </a:r>
          </a:p>
          <a:p>
            <a:pPr algn="r" rtl="1"/>
            <a:r>
              <a:rPr lang="fa-IR" dirty="0"/>
              <a:t>به عنوان یک فرشته</a:t>
            </a:r>
          </a:p>
          <a:p>
            <a:pPr algn="r" rtl="1"/>
            <a:r>
              <a:rPr lang="fa-IR" dirty="0"/>
              <a:t>به عنوان بخشی از تثلیث</a:t>
            </a:r>
          </a:p>
          <a:p>
            <a:pPr algn="r" rtl="1"/>
            <a:r>
              <a:rPr lang="fa-IR" dirty="0"/>
              <a:t>به عنوان یک روح</a:t>
            </a:r>
          </a:p>
          <a:p>
            <a:pPr algn="r" rtl="1"/>
            <a:r>
              <a:rPr lang="fa-IR" dirty="0"/>
              <a:t>تنها در ذهن و هدف از خدا.</a:t>
            </a:r>
          </a:p>
          <a:p>
            <a:pPr algn="r" rtl="1"/>
            <a:endParaRPr lang="fa-IR" dirty="0"/>
          </a:p>
          <a:p>
            <a:pPr algn="r" rtl="1"/>
            <a:r>
              <a:rPr lang="fa-IR" dirty="0"/>
              <a:t>4. کدام یک از عبارات زیر در مورد مری درست است؟</a:t>
            </a:r>
          </a:p>
          <a:p>
            <a:pPr algn="r" rtl="1"/>
            <a:r>
              <a:rPr lang="fa-IR" dirty="0"/>
              <a:t>او کامل، زن بی گناه بود</a:t>
            </a:r>
          </a:p>
          <a:p>
            <a:pPr algn="r" rtl="1"/>
            <a:r>
              <a:rPr lang="fa-IR" dirty="0"/>
              <a:t>او یک زن معمولی بود</a:t>
            </a:r>
          </a:p>
          <a:p>
            <a:pPr algn="r" rtl="1"/>
            <a:r>
              <a:rPr lang="fa-IR" dirty="0"/>
              <a:t>او با عیسی توسط روح القدس باردار انجام شد</a:t>
            </a:r>
          </a:p>
          <a:p>
            <a:pPr algn="r" rtl="1"/>
            <a:r>
              <a:rPr lang="fa-IR" dirty="0"/>
              <a:t>او در حال حاضر ارائه می دهد نماز ما را به عیسی مسیح.</a:t>
            </a:r>
            <a:endParaRPr lang="en-GB" dirty="0"/>
          </a:p>
        </p:txBody>
      </p:sp>
      <p:sp>
        <p:nvSpPr>
          <p:cNvPr id="4" name="Content Placeholder 3"/>
          <p:cNvSpPr>
            <a:spLocks noGrp="1"/>
          </p:cNvSpPr>
          <p:nvPr>
            <p:ph sz="half" idx="2"/>
          </p:nvPr>
        </p:nvSpPr>
        <p:spPr/>
        <p:txBody>
          <a:bodyPr>
            <a:normAutofit fontScale="55000" lnSpcReduction="20000"/>
          </a:bodyPr>
          <a:lstStyle/>
          <a:p>
            <a:pPr algn="r" rtl="1"/>
            <a:r>
              <a:rPr lang="fa-IR" dirty="0"/>
              <a:t>. آیا عیسی ایجاد زمین؟</a:t>
            </a:r>
          </a:p>
          <a:p>
            <a:pPr algn="r" rtl="1"/>
            <a:r>
              <a:rPr lang="fa-IR" dirty="0"/>
              <a:t>بله</a:t>
            </a:r>
          </a:p>
          <a:p>
            <a:pPr algn="r" rtl="1"/>
            <a:r>
              <a:rPr lang="fa-IR" dirty="0"/>
              <a:t>بدون</a:t>
            </a:r>
          </a:p>
          <a:p>
            <a:pPr algn="r" rtl="1"/>
            <a:endParaRPr lang="fa-IR" dirty="0"/>
          </a:p>
          <a:p>
            <a:pPr algn="r" rtl="1"/>
            <a:r>
              <a:rPr lang="fa-IR" dirty="0"/>
              <a:t>6. چه چیزی شما را توسط </a:t>
            </a:r>
            <a:r>
              <a:rPr lang="en-GB" dirty="0"/>
              <a:t>John 1 </a:t>
            </a:r>
            <a:r>
              <a:rPr lang="fa-IR" dirty="0" smtClean="0"/>
              <a:t>:1/3 </a:t>
            </a:r>
            <a:r>
              <a:rPr lang="fa-IR" dirty="0"/>
              <a:t>"در ابتدا کلمه بود؟"</a:t>
            </a:r>
          </a:p>
          <a:p>
            <a:pPr algn="r" rtl="1"/>
            <a:endParaRPr lang="fa-IR" dirty="0"/>
          </a:p>
          <a:p>
            <a:pPr algn="r" rtl="1"/>
            <a:r>
              <a:rPr lang="fa-IR" dirty="0"/>
              <a:t>به چه معنی است، نه؟</a:t>
            </a:r>
          </a:p>
          <a:p>
            <a:pPr algn="r" rtl="1"/>
            <a:endParaRPr lang="fa-IR" dirty="0"/>
          </a:p>
          <a:p>
            <a:pPr algn="r" rtl="1"/>
            <a:r>
              <a:rPr lang="fa-IR" dirty="0"/>
              <a:t>7. چرا شما فکر می کنم مهم است که به برخی از در مورد اینکه آیا عیسی جسمی قبل از تولد او وجود داشته است؟</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33024"/>
          </a:xfrm>
        </p:spPr>
        <p:txBody>
          <a:bodyPr>
            <a:normAutofit/>
          </a:bodyPr>
          <a:lstStyle/>
          <a:p>
            <a:r>
              <a:rPr lang="en-GB" dirty="0" smtClean="0"/>
              <a:t>www.biblebasicsonline.com</a:t>
            </a:r>
            <a:br>
              <a:rPr lang="en-GB" dirty="0" smtClean="0"/>
            </a:br>
            <a:r>
              <a:rPr lang="en-GB" dirty="0" smtClean="0"/>
              <a:t>www.carelinks.net</a:t>
            </a:r>
            <a:br>
              <a:rPr lang="en-GB" dirty="0" smtClean="0"/>
            </a:br>
            <a:r>
              <a:rPr lang="en-GB" dirty="0" smtClean="0"/>
              <a:t>Email: info@carelinks.net</a:t>
            </a:r>
            <a:br>
              <a:rPr lang="en-GB" dirty="0" smtClean="0"/>
            </a:b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56992"/>
            <a:ext cx="8305800" cy="1143000"/>
          </a:xfrm>
        </p:spPr>
        <p:txBody>
          <a:bodyPr>
            <a:normAutofit fontScale="90000"/>
          </a:bodyPr>
          <a:lstStyle/>
          <a:p>
            <a:pPr algn="ctr"/>
            <a:r>
              <a:rPr lang="fa-IR" dirty="0" smtClean="0"/>
              <a:t>7-1. پیشگویی در عهد قدیم از عیسی</a:t>
            </a:r>
            <a:r>
              <a:rPr lang="en-GB" dirty="0"/>
              <a:t/>
            </a:r>
            <a:br>
              <a:rPr lang="en-GB" dirty="0"/>
            </a:b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a:t>
            </a:r>
            <a:endParaRPr lang="en-GB" dirty="0"/>
          </a:p>
        </p:txBody>
      </p:sp>
      <p:sp>
        <p:nvSpPr>
          <p:cNvPr id="3" name="Content Placeholder 2"/>
          <p:cNvSpPr>
            <a:spLocks noGrp="1"/>
          </p:cNvSpPr>
          <p:nvPr>
            <p:ph sz="half" idx="1"/>
          </p:nvPr>
        </p:nvSpPr>
        <p:spPr/>
        <p:txBody>
          <a:bodyPr>
            <a:normAutofit fontScale="85000" lnSpcReduction="20000"/>
          </a:bodyPr>
          <a:lstStyle/>
          <a:p>
            <a:pPr algn="r" rtl="1"/>
            <a:r>
              <a:rPr lang="fa-IR" dirty="0" smtClean="0"/>
              <a:t>قدیمی ترین پیشگویی</a:t>
            </a:r>
          </a:p>
          <a:p>
            <a:pPr algn="r" rtl="1"/>
            <a:r>
              <a:rPr lang="fa-IR" dirty="0" smtClean="0"/>
              <a:t>خداوند منف خداوند من، چه کسی است که شما واگذاشته اید به من (</a:t>
            </a:r>
            <a:r>
              <a:rPr lang="en-US" dirty="0" err="1" smtClean="0"/>
              <a:t>ps</a:t>
            </a:r>
            <a:r>
              <a:rPr lang="en-US" dirty="0" smtClean="0"/>
              <a:t> 22:1</a:t>
            </a:r>
            <a:r>
              <a:rPr lang="fa-IR" dirty="0" smtClean="0"/>
              <a:t>)</a:t>
            </a:r>
          </a:p>
          <a:p>
            <a:pPr algn="r" rtl="1"/>
            <a:r>
              <a:rPr lang="fa-IR" dirty="0" smtClean="0"/>
              <a:t>من هستم حقیتر از همه مردم. همه انها آنجا دیدند من و خندیدند به من تحقیر کردند: آنها تکان دادن سرشان، گفتند: تو ایمانت به خداوند آنجا اوتوانست نجات دهد او: اجازه نجات او؟(</a:t>
            </a:r>
            <a:r>
              <a:rPr lang="en-US" dirty="0" err="1" smtClean="0"/>
              <a:t>ps</a:t>
            </a:r>
            <a:r>
              <a:rPr lang="en-US" dirty="0" smtClean="0"/>
              <a:t> 22:6-8</a:t>
            </a:r>
            <a:r>
              <a:rPr lang="fa-IR" dirty="0" smtClean="0"/>
              <a:t>)</a:t>
            </a:r>
          </a:p>
          <a:p>
            <a:pPr algn="r" rtl="1"/>
            <a:r>
              <a:rPr lang="fa-IR" dirty="0" smtClean="0"/>
              <a:t>زبان من شکست به فک من.. انها سوراخ کردن دستان من را و پاهای من را (</a:t>
            </a:r>
            <a:r>
              <a:rPr lang="en-US" dirty="0" err="1" smtClean="0"/>
              <a:t>ps</a:t>
            </a:r>
            <a:r>
              <a:rPr lang="en-US" dirty="0" smtClean="0"/>
              <a:t> 22:15-16</a:t>
            </a:r>
            <a:r>
              <a:rPr lang="fa-IR" dirty="0" smtClean="0"/>
              <a:t>)</a:t>
            </a:r>
          </a:p>
          <a:p>
            <a:pPr algn="r" rtl="1"/>
            <a:r>
              <a:rPr lang="fa-IR" dirty="0" smtClean="0"/>
              <a:t>آنها جدا کردن لباسهای من را در میان خودشان، و افتادند بسیاری بر روی لبا</a:t>
            </a:r>
            <a:r>
              <a:rPr lang="fa-IR" dirty="0"/>
              <a:t>س</a:t>
            </a:r>
            <a:r>
              <a:rPr lang="fa-IR" dirty="0" smtClean="0"/>
              <a:t>ها من (</a:t>
            </a:r>
            <a:r>
              <a:rPr lang="en-US" dirty="0" err="1" smtClean="0"/>
              <a:t>ps</a:t>
            </a:r>
            <a:r>
              <a:rPr lang="en-US" dirty="0" smtClean="0"/>
              <a:t> 22:18</a:t>
            </a:r>
            <a:r>
              <a:rPr lang="fa-IR" dirty="0" smtClean="0"/>
              <a:t>)</a:t>
            </a:r>
            <a:endParaRPr lang="en-GB" dirty="0"/>
          </a:p>
        </p:txBody>
      </p:sp>
      <p:sp>
        <p:nvSpPr>
          <p:cNvPr id="4" name="Content Placeholder 3"/>
          <p:cNvSpPr>
            <a:spLocks noGrp="1"/>
          </p:cNvSpPr>
          <p:nvPr>
            <p:ph sz="half" idx="2"/>
          </p:nvPr>
        </p:nvSpPr>
        <p:spPr/>
        <p:txBody>
          <a:bodyPr>
            <a:normAutofit fontScale="85000" lnSpcReduction="20000"/>
          </a:bodyPr>
          <a:lstStyle/>
          <a:p>
            <a:pPr algn="r" rtl="1"/>
            <a:r>
              <a:rPr lang="fa-IR" dirty="0" smtClean="0"/>
              <a:t>واقعیتی در عیسی</a:t>
            </a:r>
          </a:p>
          <a:p>
            <a:pPr algn="r" rtl="1"/>
            <a:r>
              <a:rPr lang="fa-IR" dirty="0" smtClean="0"/>
              <a:t>اینان بودند بسیاری از جهان مسیح بر صلیب (</a:t>
            </a:r>
            <a:r>
              <a:rPr lang="en-US" dirty="0" err="1" smtClean="0"/>
              <a:t>mt</a:t>
            </a:r>
            <a:r>
              <a:rPr lang="en-US" dirty="0" smtClean="0"/>
              <a:t> 27:46</a:t>
            </a:r>
            <a:r>
              <a:rPr lang="fa-IR" dirty="0" smtClean="0"/>
              <a:t>)</a:t>
            </a:r>
          </a:p>
          <a:p>
            <a:pPr algn="r" rtl="1"/>
            <a:r>
              <a:rPr lang="fa-IR" dirty="0" smtClean="0"/>
              <a:t>اسرائیل نفرت داشت از مسیح و ساخته های او (</a:t>
            </a:r>
            <a:r>
              <a:rPr lang="en-US" dirty="0" err="1" smtClean="0"/>
              <a:t>lk</a:t>
            </a:r>
            <a:r>
              <a:rPr lang="en-US" dirty="0" smtClean="0"/>
              <a:t> 23:35-8:53</a:t>
            </a:r>
            <a:r>
              <a:rPr lang="fa-IR" dirty="0" smtClean="0"/>
              <a:t>)</a:t>
            </a:r>
            <a:r>
              <a:rPr lang="fa-IR" dirty="0"/>
              <a:t> </a:t>
            </a:r>
            <a:r>
              <a:rPr lang="fa-IR" dirty="0" smtClean="0"/>
              <a:t>آنها تخته هایی بر دستانشان (</a:t>
            </a:r>
            <a:r>
              <a:rPr lang="en-US" dirty="0" err="1" smtClean="0"/>
              <a:t>mt</a:t>
            </a:r>
            <a:r>
              <a:rPr lang="en-US" dirty="0" smtClean="0"/>
              <a:t> 27:39</a:t>
            </a:r>
            <a:r>
              <a:rPr lang="fa-IR" dirty="0" smtClean="0"/>
              <a:t>) و گفتند این چنانکه او اویخته شده بر صلیب (</a:t>
            </a:r>
            <a:r>
              <a:rPr lang="en-US" dirty="0" err="1" smtClean="0"/>
              <a:t>mt</a:t>
            </a:r>
            <a:r>
              <a:rPr lang="en-US" dirty="0" smtClean="0"/>
              <a:t> 27:43</a:t>
            </a:r>
            <a:r>
              <a:rPr lang="fa-IR" dirty="0" smtClean="0"/>
              <a:t>)</a:t>
            </a:r>
          </a:p>
          <a:p>
            <a:pPr algn="r" rtl="1"/>
            <a:r>
              <a:rPr lang="fa-IR" dirty="0" smtClean="0"/>
              <a:t>این بود حقیقت در عیسی تشنگی بر صلیب (</a:t>
            </a:r>
            <a:r>
              <a:rPr lang="en-US" dirty="0" err="1" smtClean="0"/>
              <a:t>jn</a:t>
            </a:r>
            <a:r>
              <a:rPr lang="en-US" dirty="0" smtClean="0"/>
              <a:t> 19:28</a:t>
            </a:r>
            <a:r>
              <a:rPr lang="fa-IR" dirty="0" smtClean="0"/>
              <a:t>) دستانش بالاتر از پاهایش قرستاده به مدل فیزیکی از تصویر عیسی بر روی صلیب استفاده کردند.</a:t>
            </a:r>
          </a:p>
          <a:p>
            <a:pPr algn="r" rtl="1"/>
            <a:r>
              <a:rPr lang="fa-IR" dirty="0" smtClean="0"/>
              <a:t>بلند ترین حقیقت از این است بر پا کردند. </a:t>
            </a:r>
            <a:r>
              <a:rPr lang="en-US" dirty="0" smtClean="0"/>
              <a:t>Mt 27: 35</a:t>
            </a:r>
            <a:endParaRPr lang="fa-I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a:r>
            <a:endParaRPr lang="en-GB" dirty="0"/>
          </a:p>
        </p:txBody>
      </p:sp>
      <p:sp>
        <p:nvSpPr>
          <p:cNvPr id="3" name="Content Placeholder 2"/>
          <p:cNvSpPr>
            <a:spLocks noGrp="1"/>
          </p:cNvSpPr>
          <p:nvPr>
            <p:ph sz="half" idx="1"/>
          </p:nvPr>
        </p:nvSpPr>
        <p:spPr/>
        <p:txBody>
          <a:bodyPr>
            <a:normAutofit fontScale="85000" lnSpcReduction="20000"/>
          </a:bodyPr>
          <a:lstStyle/>
          <a:p>
            <a:pPr algn="r" rtl="1"/>
            <a:r>
              <a:rPr lang="fa-IR" dirty="0" smtClean="0"/>
              <a:t>قدیمی ترین پیشگویی</a:t>
            </a:r>
          </a:p>
          <a:p>
            <a:pPr algn="r" rtl="1"/>
            <a:r>
              <a:rPr lang="fa-IR" dirty="0" smtClean="0"/>
              <a:t>من هستم امد غریبه ای درون برادران من ، ومن هم تراز درون کودکان مادران من. برای جانفشانی از خانه شما بود خورده من بالا(</a:t>
            </a:r>
            <a:r>
              <a:rPr lang="en-US" dirty="0" err="1" smtClean="0"/>
              <a:t>ps</a:t>
            </a:r>
            <a:r>
              <a:rPr lang="en-US" dirty="0" smtClean="0"/>
              <a:t> 69:8-9</a:t>
            </a:r>
            <a:r>
              <a:rPr lang="fa-IR" dirty="0" smtClean="0"/>
              <a:t>) </a:t>
            </a:r>
          </a:p>
          <a:p>
            <a:pPr algn="r" rtl="1"/>
            <a:r>
              <a:rPr lang="fa-IR" dirty="0" smtClean="0"/>
              <a:t>همه آنها واگذار کردن به من چنانکه زههر از گوشت من: و به من تشنگی انها واگذار سرکه من به نوشیدن(</a:t>
            </a:r>
            <a:r>
              <a:rPr lang="en-US" dirty="0" err="1" smtClean="0"/>
              <a:t>ps</a:t>
            </a:r>
            <a:r>
              <a:rPr lang="en-US" dirty="0" smtClean="0"/>
              <a:t> 69:21</a:t>
            </a:r>
            <a:r>
              <a:rPr lang="fa-IR" dirty="0" smtClean="0"/>
              <a:t>)</a:t>
            </a:r>
          </a:p>
          <a:p>
            <a:pPr algn="r" rtl="1"/>
            <a:r>
              <a:rPr lang="fa-IR" dirty="0" smtClean="0"/>
              <a:t>از طرفی گوسفندان پیش از من او پشم چین لال است چنانکه او هانش را نمی تواند باز کند (</a:t>
            </a:r>
            <a:r>
              <a:rPr lang="en-US" dirty="0" smtClean="0"/>
              <a:t>is 53:7</a:t>
            </a:r>
            <a:r>
              <a:rPr lang="fa-IR" dirty="0" smtClean="0"/>
              <a:t>) </a:t>
            </a:r>
          </a:p>
          <a:p>
            <a:pPr algn="r" rtl="1"/>
            <a:r>
              <a:rPr lang="fa-IR" dirty="0" smtClean="0"/>
              <a:t>او ساخته او واگذار به همراه شرارت و به همراه توانگر در او مرگ (</a:t>
            </a:r>
            <a:r>
              <a:rPr lang="en-US" dirty="0" smtClean="0"/>
              <a:t>is 53:9</a:t>
            </a:r>
            <a:r>
              <a:rPr lang="fa-IR" dirty="0" smtClean="0"/>
              <a:t>)</a:t>
            </a:r>
          </a:p>
          <a:p>
            <a:pPr algn="r" rtl="1"/>
            <a:endParaRPr lang="en-GB" dirty="0" smtClean="0"/>
          </a:p>
          <a:p>
            <a:endParaRPr lang="en-GB" dirty="0"/>
          </a:p>
        </p:txBody>
      </p:sp>
      <p:sp>
        <p:nvSpPr>
          <p:cNvPr id="4" name="Content Placeholder 3"/>
          <p:cNvSpPr>
            <a:spLocks noGrp="1"/>
          </p:cNvSpPr>
          <p:nvPr>
            <p:ph sz="half" idx="2"/>
          </p:nvPr>
        </p:nvSpPr>
        <p:spPr/>
        <p:txBody>
          <a:bodyPr>
            <a:normAutofit fontScale="85000" lnSpcReduction="20000"/>
          </a:bodyPr>
          <a:lstStyle/>
          <a:p>
            <a:pPr algn="r" rtl="1"/>
            <a:r>
              <a:rPr lang="fa-IR" dirty="0" smtClean="0"/>
              <a:t>واقعیت در عیسی</a:t>
            </a:r>
          </a:p>
          <a:p>
            <a:pPr algn="r" rtl="1"/>
            <a:r>
              <a:rPr lang="fa-IR" dirty="0" smtClean="0"/>
              <a:t>این توصیفی از عیسی احساساتش از بیگانگان بواسطه او یهودی برادر و او داشت فامیلی (</a:t>
            </a:r>
            <a:r>
              <a:rPr lang="en-US" dirty="0" smtClean="0"/>
              <a:t> in 7:3-5. </a:t>
            </a:r>
            <a:r>
              <a:rPr lang="en-US" dirty="0" err="1" smtClean="0"/>
              <a:t>mt</a:t>
            </a:r>
            <a:r>
              <a:rPr lang="en-US" dirty="0" smtClean="0"/>
              <a:t> 12:47-49 </a:t>
            </a:r>
            <a:r>
              <a:rPr lang="fa-IR" dirty="0" smtClean="0"/>
              <a:t>) این است حقیقت در (</a:t>
            </a:r>
            <a:r>
              <a:rPr lang="en-US" dirty="0" smtClean="0"/>
              <a:t> john 2:17</a:t>
            </a:r>
            <a:r>
              <a:rPr lang="fa-IR" dirty="0" smtClean="0"/>
              <a:t>)</a:t>
            </a:r>
          </a:p>
          <a:p>
            <a:pPr algn="r" rtl="1"/>
            <a:r>
              <a:rPr lang="fa-IR" dirty="0" smtClean="0"/>
              <a:t>این رخ داد هنگامی که عیسی بر روی صلیب بود (</a:t>
            </a:r>
            <a:r>
              <a:rPr lang="en-US" dirty="0" smtClean="0"/>
              <a:t>matt 27: 34</a:t>
            </a:r>
            <a:r>
              <a:rPr lang="fa-IR" dirty="0" smtClean="0"/>
              <a:t>) </a:t>
            </a:r>
          </a:p>
          <a:p>
            <a:pPr algn="r" rtl="1"/>
            <a:r>
              <a:rPr lang="fa-IR" dirty="0" smtClean="0"/>
              <a:t>مسیح بود  تنها بر روی صلیب به همراه شرارت جنایتکاران (</a:t>
            </a:r>
            <a:r>
              <a:rPr lang="en-US" dirty="0" err="1" smtClean="0"/>
              <a:t>mt</a:t>
            </a:r>
            <a:r>
              <a:rPr lang="en-US" dirty="0" smtClean="0"/>
              <a:t> 27:38</a:t>
            </a:r>
            <a:r>
              <a:rPr lang="fa-IR" dirty="0" smtClean="0"/>
              <a:t>)</a:t>
            </a:r>
          </a:p>
          <a:p>
            <a:pPr algn="r" rtl="1"/>
            <a:r>
              <a:rPr lang="fa-IR" dirty="0" smtClean="0"/>
              <a:t>اما بود قبری در آرامگاه از دولتمردان (</a:t>
            </a:r>
            <a:r>
              <a:rPr lang="en-US" dirty="0" err="1" smtClean="0"/>
              <a:t>mt</a:t>
            </a:r>
            <a:r>
              <a:rPr lang="en-US" dirty="0" smtClean="0"/>
              <a:t> 27:57-60</a:t>
            </a:r>
            <a:r>
              <a:rPr lang="fa-IR" dirty="0" smtClean="0"/>
              <a:t>)</a:t>
            </a:r>
            <a:endParaRPr lang="en-GB" dirty="0" smtClean="0"/>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7-2 تولد از باکره </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4262" y="2920206"/>
            <a:ext cx="1895475" cy="241935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تصویری از عیسی</a:t>
            </a:r>
            <a:endParaRPr lang="en-GB" dirty="0"/>
          </a:p>
        </p:txBody>
      </p:sp>
      <p:sp>
        <p:nvSpPr>
          <p:cNvPr id="3" name="Content Placeholder 2"/>
          <p:cNvSpPr>
            <a:spLocks noGrp="1"/>
          </p:cNvSpPr>
          <p:nvPr>
            <p:ph idx="1"/>
          </p:nvPr>
        </p:nvSpPr>
        <p:spPr/>
        <p:txBody>
          <a:bodyPr>
            <a:normAutofit/>
          </a:bodyPr>
          <a:lstStyle/>
          <a:p>
            <a:pPr algn="r" rtl="1"/>
            <a:r>
              <a:rPr lang="fa-IR" i="1" dirty="0" smtClean="0">
                <a:solidFill>
                  <a:srgbClr val="FF0000"/>
                </a:solidFill>
              </a:rPr>
              <a:t>بایستی شما در رحم تو، و شروعی از مکان اصلی پسر، و بایستی صدا بزند او را به نام مسیح. او بایستی بزرگ شود و بایستی صدا بزنید پسر از بلند مرتبه پس بگوئید مریم درون فرشته کسی که بایستی این دیده و آگاهی نه انسان؟( مثالها او بود دختری باکره) و فرشته پرسید و گفت درون توف روح القدس بایستی آمده بر روی تو قدرتی بلند مرتبه بایستی تاریکی توف از این رو همچون آنجا مقدس چیزی هر چند بایستی متولد شود از تو بایستی صدا بزند پسری از خدا(</a:t>
            </a:r>
            <a:r>
              <a:rPr lang="en-US" i="1" dirty="0" err="1" smtClean="0">
                <a:solidFill>
                  <a:srgbClr val="FF0000"/>
                </a:solidFill>
              </a:rPr>
              <a:t>lk</a:t>
            </a:r>
            <a:r>
              <a:rPr lang="en-US" i="1" dirty="0" smtClean="0">
                <a:solidFill>
                  <a:srgbClr val="FF0000"/>
                </a:solidFill>
              </a:rPr>
              <a:t> 1:31-35</a:t>
            </a:r>
            <a:r>
              <a:rPr lang="fa-IR" i="1" dirty="0" smtClean="0">
                <a:solidFill>
                  <a:srgbClr val="FF0000"/>
                </a:solidFill>
              </a:rPr>
              <a:t>)</a:t>
            </a:r>
          </a:p>
          <a:p>
            <a:pPr algn="r" rtl="1"/>
            <a:r>
              <a:rPr lang="fa-IR" i="1" dirty="0" smtClean="0">
                <a:solidFill>
                  <a:srgbClr val="FF0000"/>
                </a:solidFill>
              </a:rPr>
              <a:t>نوشته های 7 آینده مهیج</a:t>
            </a:r>
            <a:endParaRPr lang="en-GB" i="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نه تقدمی وجو داشت مسیح</a:t>
            </a:r>
            <a:endParaRPr lang="en-GB" dirty="0"/>
          </a:p>
        </p:txBody>
      </p:sp>
      <p:sp>
        <p:nvSpPr>
          <p:cNvPr id="3" name="Content Placeholder 2"/>
          <p:cNvSpPr>
            <a:spLocks noGrp="1"/>
          </p:cNvSpPr>
          <p:nvPr>
            <p:ph idx="1"/>
          </p:nvPr>
        </p:nvSpPr>
        <p:spPr/>
        <p:txBody>
          <a:bodyPr>
            <a:normAutofit/>
          </a:bodyPr>
          <a:lstStyle/>
          <a:p>
            <a:pPr algn="r" rtl="1"/>
            <a:r>
              <a:rPr lang="fa-IR" dirty="0" smtClean="0"/>
              <a:t>مسیح خواسته پسر از خدا بر او تولدش ، پسری از خداوند، آیا پیش از این نیست زیستن او تولدش نوشته ای 7 آینده مهیج نیازبه نوشته </a:t>
            </a:r>
            <a:r>
              <a:rPr lang="en-US" dirty="0" err="1" smtClean="0"/>
              <a:t>e.g</a:t>
            </a:r>
            <a:r>
              <a:rPr lang="fa-IR" dirty="0" smtClean="0"/>
              <a:t>» او بایستی بزرگ شود « اگر مسیح بود تا کنون فیزیکی ترین هستی چنانکه فرشته سخن گفته انها سخن مریم او داشته تا کنون بزرگ می شده. مسیح بود « فرزند « از داوود (</a:t>
            </a:r>
            <a:r>
              <a:rPr lang="en-US" dirty="0" smtClean="0"/>
              <a:t>rev 22:16</a:t>
            </a:r>
            <a:r>
              <a:rPr lang="fa-IR" dirty="0" smtClean="0"/>
              <a:t>) خلیج جنوا مطلبی بوده مسیح بوجود امده بواسطه داوود. او تولدش بود از «مریم» </a:t>
            </a:r>
            <a:r>
              <a:rPr lang="en-US" dirty="0" err="1" smtClean="0"/>
              <a:t>lk</a:t>
            </a:r>
            <a:r>
              <a:rPr lang="en-US" dirty="0" smtClean="0"/>
              <a:t> 1:35. </a:t>
            </a:r>
            <a:r>
              <a:rPr lang="fa-IR" dirty="0" smtClean="0"/>
              <a:t> </a:t>
            </a:r>
          </a:p>
          <a:p>
            <a:pPr algn="r" rtl="1"/>
            <a:r>
              <a:rPr lang="fa-IR" dirty="0" smtClean="0"/>
              <a:t>او کسی بود که :آبستن» در میرم (</a:t>
            </a:r>
            <a:r>
              <a:rPr lang="en-US" dirty="0" err="1" smtClean="0"/>
              <a:t>lk</a:t>
            </a:r>
            <a:r>
              <a:rPr lang="en-US" dirty="0" smtClean="0"/>
              <a:t> 1:31</a:t>
            </a:r>
            <a:r>
              <a:rPr lang="fa-IR" smtClean="0"/>
              <a:t>) او می توانست نه وجود فیزیکی داشته باشدپیش از این زمان</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بشری از مسیح</a:t>
            </a:r>
            <a:endParaRPr lang="en-GB" dirty="0"/>
          </a:p>
        </p:txBody>
      </p:sp>
      <p:sp>
        <p:nvSpPr>
          <p:cNvPr id="3" name="Content Placeholder 2"/>
          <p:cNvSpPr>
            <a:spLocks noGrp="1"/>
          </p:cNvSpPr>
          <p:nvPr>
            <p:ph idx="1"/>
          </p:nvPr>
        </p:nvSpPr>
        <p:spPr/>
        <p:txBody>
          <a:bodyPr>
            <a:normAutofit/>
          </a:bodyPr>
          <a:lstStyle/>
          <a:p>
            <a:pPr algn="r" rtl="1"/>
            <a:r>
              <a:rPr lang="fa-IR" dirty="0" smtClean="0"/>
              <a:t>کسی که توانست برساند پاکیزگی چیزی خارج از کثیفی ؟ نه اولین... آیا این انسان است، برای آنکه او تمیز؟ و او هر چند تولدش است از زن ، آنکه او نیکوکار؟ چه قدر توانسته او آنکه تمیز تولدش است از زن(</a:t>
            </a:r>
            <a:r>
              <a:rPr lang="en-US" dirty="0" smtClean="0"/>
              <a:t>job 14:4 –a5:14-25:4</a:t>
            </a:r>
            <a:r>
              <a:rPr lang="fa-IR" dirty="0" smtClean="0"/>
              <a:t>)</a:t>
            </a:r>
          </a:p>
          <a:p>
            <a:pPr algn="r" rtl="1"/>
            <a:r>
              <a:rPr lang="en-US" dirty="0" smtClean="0"/>
              <a:t>Gal 4:4 </a:t>
            </a:r>
            <a:r>
              <a:rPr lang="fa-IR" dirty="0" smtClean="0"/>
              <a:t> اما وقتی که سیری از زمان آمد، خداوند فرستاد اون پسر تولدش از یک زن، تولدش زیر قانون: داشته بوده تولید کرده بواسطه یک زن» ناجی بوده» از زن(</a:t>
            </a:r>
            <a:r>
              <a:rPr lang="en-US" dirty="0" smtClean="0"/>
              <a:t>gen 3:15</a:t>
            </a:r>
            <a:r>
              <a:rPr lang="fa-IR" dirty="0" smtClean="0"/>
              <a:t>)</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249</TotalTime>
  <Words>1088</Words>
  <Application>Microsoft Office PowerPoint</Application>
  <PresentationFormat>On-screen Show (4:3)</PresentationFormat>
  <Paragraphs>81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مبانی انجیل منشایی از عیسی </vt:lpstr>
      <vt:lpstr>www.biblebasicsonline.com www.carelinks.net Email: info@carelinks.net </vt:lpstr>
      <vt:lpstr>7-1. پیشگویی در عهد قدیم از عیسی </vt:lpstr>
      <vt:lpstr>.</vt:lpstr>
      <vt:lpstr>.</vt:lpstr>
      <vt:lpstr>7-2 تولد از باکره </vt:lpstr>
      <vt:lpstr>تصویری از عیسی</vt:lpstr>
      <vt:lpstr>نه تقدمی وجو داشت مسیح</vt:lpstr>
      <vt:lpstr>بشری از مسیح</vt:lpstr>
      <vt:lpstr>Luke 2:52</vt:lpstr>
      <vt:lpstr>7-3. محل مسیح در طرح خداوند</vt:lpstr>
      <vt:lpstr>Romans 1:1-4</vt:lpstr>
      <vt:lpstr>7-4. در ابتدا کلمه بود</vt:lpstr>
      <vt:lpstr>معنای لوگو</vt:lpstr>
      <vt:lpstr>لوگو جسم گردید</vt:lpstr>
      <vt:lpstr>www.biblebasicsonline.com www.carelinks.net Email: info@carelinks.net </vt:lpstr>
      <vt:lpstr>مطالعه درس 7: پرسشها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Dr. Roxana</cp:lastModifiedBy>
  <cp:revision>29</cp:revision>
  <dcterms:created xsi:type="dcterms:W3CDTF">2012-04-16T19:37:27Z</dcterms:created>
  <dcterms:modified xsi:type="dcterms:W3CDTF">2015-07-05T04:01:44Z</dcterms:modified>
</cp:coreProperties>
</file>