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57" r:id="rId4"/>
    <p:sldId id="258" r:id="rId5"/>
    <p:sldId id="264" r:id="rId6"/>
    <p:sldId id="265" r:id="rId7"/>
    <p:sldId id="266" r:id="rId8"/>
    <p:sldId id="267" r:id="rId9"/>
    <p:sldId id="279" r:id="rId10"/>
    <p:sldId id="259" r:id="rId11"/>
    <p:sldId id="268" r:id="rId12"/>
    <p:sldId id="269" r:id="rId13"/>
    <p:sldId id="270" r:id="rId14"/>
    <p:sldId id="271" r:id="rId15"/>
    <p:sldId id="272" r:id="rId16"/>
    <p:sldId id="260" r:id="rId17"/>
    <p:sldId id="273" r:id="rId18"/>
    <p:sldId id="274" r:id="rId19"/>
    <p:sldId id="275" r:id="rId20"/>
    <p:sldId id="276" r:id="rId21"/>
    <p:sldId id="261" r:id="rId22"/>
    <p:sldId id="262" r:id="rId23"/>
    <p:sldId id="263" r:id="rId24"/>
    <p:sldId id="277" r:id="rId25"/>
    <p:sldId id="281"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076339-7522-4125-8267-775F4F72F9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076339-7522-4125-8267-775F4F72F9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70C5FAB-9994-41D3-9F19-A8EC8ED045FD}" type="datetimeFigureOut">
              <a:rPr lang="en-GB" smtClean="0"/>
              <a:pPr/>
              <a:t>01/07/2015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A076339-7522-4125-8267-775F4F72F9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70C5FAB-9994-41D3-9F19-A8EC8ED045FD}" type="datetimeFigureOut">
              <a:rPr lang="en-GB" smtClean="0"/>
              <a:pPr/>
              <a:t>01/07/2015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A076339-7522-4125-8267-775F4F72F9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dirty="0" smtClean="0"/>
              <a:t>مبانی انجیل</a:t>
            </a:r>
            <a:br>
              <a:rPr lang="fa-IR" dirty="0" smtClean="0"/>
            </a:br>
            <a:r>
              <a:rPr lang="fa-IR" b="1" dirty="0" smtClean="0"/>
              <a:t>مطالعه درس 5: پادشاهی خداوند </a:t>
            </a:r>
            <a:endParaRPr lang="en-GB" dirty="0"/>
          </a:p>
        </p:txBody>
      </p:sp>
      <p:sp>
        <p:nvSpPr>
          <p:cNvPr id="3" name="Subtitle 2"/>
          <p:cNvSpPr>
            <a:spLocks noGrp="1"/>
          </p:cNvSpPr>
          <p:nvPr>
            <p:ph type="subTitle" idx="1"/>
          </p:nvPr>
        </p:nvSpPr>
        <p:spPr/>
        <p:txBody>
          <a:bodyPr/>
          <a:lstStyle/>
          <a:p>
            <a:endParaRPr lang="en-GB" dirty="0"/>
          </a:p>
        </p:txBody>
      </p:sp>
      <p:pic>
        <p:nvPicPr>
          <p:cNvPr id="1026" name="Picture 2" descr="C:\Users\Dr. Roxana\Downloads\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3212976"/>
            <a:ext cx="7920880" cy="29523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5-3. و این پادشاهی است از قدیم</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9724" y="2060848"/>
            <a:ext cx="6484551" cy="4263752"/>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پادشاهی از طرف خداوند </a:t>
            </a:r>
            <a:endParaRPr lang="en-GB" dirty="0"/>
          </a:p>
        </p:txBody>
      </p:sp>
      <p:sp>
        <p:nvSpPr>
          <p:cNvPr id="3" name="Content Placeholder 2"/>
          <p:cNvSpPr>
            <a:spLocks noGrp="1"/>
          </p:cNvSpPr>
          <p:nvPr>
            <p:ph idx="1"/>
          </p:nvPr>
        </p:nvSpPr>
        <p:spPr/>
        <p:txBody>
          <a:bodyPr>
            <a:normAutofit/>
          </a:bodyPr>
          <a:lstStyle/>
          <a:p>
            <a:pPr algn="r" rtl="1"/>
            <a:r>
              <a:rPr lang="fa-IR" dirty="0" smtClean="0"/>
              <a:t>اغلب خداوند است شرح داده از طرفی» پادشاهی از اسرائیل»(</a:t>
            </a:r>
            <a:r>
              <a:rPr lang="en-US" dirty="0" err="1" smtClean="0"/>
              <a:t>isa</a:t>
            </a:r>
            <a:r>
              <a:rPr lang="en-US" dirty="0" smtClean="0"/>
              <a:t> 44:6 </a:t>
            </a:r>
            <a:r>
              <a:rPr lang="en-US" dirty="0" err="1" smtClean="0"/>
              <a:t>cp</a:t>
            </a:r>
            <a:r>
              <a:rPr lang="en-US" dirty="0" smtClean="0"/>
              <a:t> . Isa 41:27, 43,15. </a:t>
            </a:r>
            <a:r>
              <a:rPr lang="en-US" dirty="0" err="1" smtClean="0"/>
              <a:t>ps</a:t>
            </a:r>
            <a:r>
              <a:rPr lang="en-US" dirty="0" smtClean="0"/>
              <a:t> 48:2- 89:18- 149:2</a:t>
            </a:r>
            <a:r>
              <a:rPr lang="fa-IR" dirty="0" smtClean="0"/>
              <a:t>).این پیروی آنجا مردم اسرائیل او او پادشاهی اش بوده </a:t>
            </a:r>
          </a:p>
          <a:p>
            <a:pPr algn="r" rtl="1"/>
            <a:r>
              <a:rPr lang="fa-IR" dirty="0" smtClean="0"/>
              <a:t>اسرائیل توانسته « به درون (</a:t>
            </a:r>
            <a:br>
              <a:rPr lang="fa-IR" dirty="0" smtClean="0"/>
            </a:br>
            <a:r>
              <a:rPr lang="fa-IR" dirty="0" smtClean="0"/>
              <a:t> خداوند ) پادشاهی... و ملتهای مقدس...(</a:t>
            </a:r>
            <a:r>
              <a:rPr lang="en-US" dirty="0" smtClean="0"/>
              <a:t>ex 19:5,6</a:t>
            </a:r>
            <a:r>
              <a:rPr lang="fa-IR" dirty="0" smtClean="0"/>
              <a:t>) هزاران»زمانی که اسرائیلی بوده خارج از کشور مصر... اسرائیلی (بوده) او سلطنت» پادشاهی (</a:t>
            </a:r>
            <a:r>
              <a:rPr lang="en-US" dirty="0" err="1" smtClean="0"/>
              <a:t>ps</a:t>
            </a:r>
            <a:r>
              <a:rPr lang="en-US" dirty="0" smtClean="0"/>
              <a:t> 114:1-2</a:t>
            </a:r>
            <a:r>
              <a:rPr lang="fa-IR" dirty="0" smtClean="0"/>
              <a:t>)</a:t>
            </a:r>
          </a:p>
          <a:p>
            <a:pPr algn="r" rtl="1"/>
            <a:r>
              <a:rPr lang="fa-IR" dirty="0" smtClean="0"/>
              <a:t>هنگامی که اسرائیلی از دادگاه پرسیده بود جدعون در خودشان پادشاهی، او پاسخ داده بود « من نخواهم حکمی از طرفی برای شما... بایستی این پادشاهی حکمی از طرفی برای شما (</a:t>
            </a:r>
            <a:r>
              <a:rPr lang="en-US" dirty="0" err="1" smtClean="0"/>
              <a:t>jud</a:t>
            </a:r>
            <a:r>
              <a:rPr lang="en-US" dirty="0" smtClean="0"/>
              <a:t> 8:23</a:t>
            </a:r>
            <a:r>
              <a:rPr lang="fa-IR" dirty="0" smtClean="0"/>
              <a:t>)</a:t>
            </a: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پادشاهی از اسرائیل</a:t>
            </a:r>
            <a:endParaRPr lang="en-GB" dirty="0"/>
          </a:p>
        </p:txBody>
      </p:sp>
      <p:sp>
        <p:nvSpPr>
          <p:cNvPr id="3" name="Content Placeholder 2"/>
          <p:cNvSpPr>
            <a:spLocks noGrp="1"/>
          </p:cNvSpPr>
          <p:nvPr>
            <p:ph idx="1"/>
          </p:nvPr>
        </p:nvSpPr>
        <p:spPr/>
        <p:txBody>
          <a:bodyPr/>
          <a:lstStyle/>
          <a:p>
            <a:pPr algn="r" rtl="1"/>
            <a:r>
              <a:rPr lang="fa-IR" dirty="0" smtClean="0"/>
              <a:t>اسرائیلی پرسیده بود از پادشاهی انسان ، خداوند گفت:» آنها خواهند بر گردند به من ، آنجا من نخواهم حکمی برایشان». (</a:t>
            </a:r>
            <a:r>
              <a:rPr lang="en-US" dirty="0" smtClean="0"/>
              <a:t>1 </a:t>
            </a:r>
            <a:r>
              <a:rPr lang="en-US" dirty="0" err="1" smtClean="0"/>
              <a:t>sam</a:t>
            </a:r>
            <a:r>
              <a:rPr lang="en-US" dirty="0" smtClean="0"/>
              <a:t> 8:7</a:t>
            </a:r>
            <a:r>
              <a:rPr lang="fa-IR" dirty="0" smtClean="0"/>
              <a:t>)</a:t>
            </a:r>
          </a:p>
          <a:p>
            <a:pPr algn="r" rtl="1"/>
            <a:r>
              <a:rPr lang="fa-IR" dirty="0" smtClean="0"/>
              <a:t>پادشاهی اش حکم می کند بر روی ( خداوند ) و تخت ، برای پادشاهی شما این لرد شما خداوند (</a:t>
            </a:r>
            <a:r>
              <a:rPr lang="en-US" dirty="0" smtClean="0"/>
              <a:t>2 </a:t>
            </a:r>
            <a:r>
              <a:rPr lang="en-US" dirty="0" err="1" smtClean="0"/>
              <a:t>chron</a:t>
            </a:r>
            <a:r>
              <a:rPr lang="en-US" dirty="0" smtClean="0"/>
              <a:t> 9:8 1 </a:t>
            </a:r>
            <a:r>
              <a:rPr lang="en-US" dirty="0" err="1" smtClean="0"/>
              <a:t>chron</a:t>
            </a:r>
            <a:r>
              <a:rPr lang="en-US" dirty="0" smtClean="0"/>
              <a:t> 28:5- 29:23</a:t>
            </a:r>
            <a:r>
              <a:rPr lang="fa-IR" dirty="0" smtClean="0"/>
              <a:t>)</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و تمام می شوند اسرائیل از پادشاهی خداوند</a:t>
            </a:r>
            <a:endParaRPr lang="en-GB" dirty="0"/>
          </a:p>
        </p:txBody>
      </p:sp>
      <p:sp>
        <p:nvSpPr>
          <p:cNvPr id="3" name="Content Placeholder 2"/>
          <p:cNvSpPr>
            <a:spLocks noGrp="1"/>
          </p:cNvSpPr>
          <p:nvPr>
            <p:ph idx="1"/>
          </p:nvPr>
        </p:nvSpPr>
        <p:spPr/>
        <p:txBody>
          <a:bodyPr>
            <a:normAutofit/>
          </a:bodyPr>
          <a:lstStyle/>
          <a:p>
            <a:pPr algn="r" rtl="1"/>
            <a:r>
              <a:rPr lang="fa-IR" dirty="0" smtClean="0"/>
              <a:t>حزقیل: شما بی حرمتی کردید، شرارت به ولیعهد از اسرائیل (مثالها :</a:t>
            </a:r>
            <a:r>
              <a:rPr lang="en-US" dirty="0" err="1" smtClean="0"/>
              <a:t>zedekiah</a:t>
            </a:r>
            <a:r>
              <a:rPr lang="fa-IR" dirty="0" smtClean="0"/>
              <a:t>)</a:t>
            </a:r>
            <a:r>
              <a:rPr lang="fa-IR" dirty="0"/>
              <a:t> </a:t>
            </a:r>
            <a:r>
              <a:rPr lang="fa-IR" dirty="0" smtClean="0"/>
              <a:t>کسی که روزی آمده ... هزاران گفته ها از پادشاهی خداوند، و برداشتن پند پادشاهیف و ساختن تاج خاموشی(مثالها: زده کیا توانسته بایستد در پادشاهی) : این بایستی نه قسمتی... من خواهم بر اندازمف بر انداختنف بر انداختن این : و من خواهم بگیرم این و از آن «</a:t>
            </a:r>
          </a:p>
          <a:p>
            <a:pPr algn="r" rtl="1"/>
            <a:r>
              <a:rPr lang="fa-IR" dirty="0" smtClean="0"/>
              <a:t>خداوند خواهد» بگیرد (مسیح) او بر تخت او پدر داوود ... و او از پادشاهی اش انجا بایستی نه تمام بشود (</a:t>
            </a:r>
            <a:r>
              <a:rPr lang="en-US" dirty="0" err="1" smtClean="0"/>
              <a:t>luke</a:t>
            </a:r>
            <a:r>
              <a:rPr lang="en-US" dirty="0" smtClean="0"/>
              <a:t> 1:32-33</a:t>
            </a:r>
            <a:r>
              <a:rPr lang="fa-IR" dirty="0" smtClean="0"/>
              <a:t>) از طرف بازگشت مسیح.</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این پادشاهی خواهد بنیان شود</a:t>
            </a:r>
            <a:endParaRPr lang="en-GB" dirty="0"/>
          </a:p>
        </p:txBody>
      </p:sp>
      <p:sp>
        <p:nvSpPr>
          <p:cNvPr id="3" name="Content Placeholder 2"/>
          <p:cNvSpPr>
            <a:spLocks noGrp="1"/>
          </p:cNvSpPr>
          <p:nvPr>
            <p:ph idx="1"/>
          </p:nvPr>
        </p:nvSpPr>
        <p:spPr/>
        <p:txBody>
          <a:bodyPr>
            <a:normAutofit/>
          </a:bodyPr>
          <a:lstStyle/>
          <a:p>
            <a:pPr algn="r" rtl="1"/>
            <a:r>
              <a:rPr lang="fa-IR" dirty="0" smtClean="0"/>
              <a:t>چنانکه همه آنجا بوده آمده با هم پرسیدن از او گفتند پادشاهف خم شده شما از طرفی او زملنی ترسیم دوباره پادشاهی اش از اسرائیل : مثالها خواهد حزقیل 21: 27 حلال به طور کامل(</a:t>
            </a:r>
            <a:r>
              <a:rPr lang="en-US" dirty="0" smtClean="0"/>
              <a:t>acts 1:6-11</a:t>
            </a:r>
            <a:r>
              <a:rPr lang="fa-IR" dirty="0" smtClean="0"/>
              <a:t>)</a:t>
            </a:r>
          </a:p>
          <a:p>
            <a:pPr algn="r" rtl="1"/>
            <a:r>
              <a:rPr lang="fa-IR" dirty="0" smtClean="0"/>
              <a:t>عیسی مسیح... کسی را که رسیده باید بهشت (مثالها. او باید باقی بماند آنجا) تا اینکه زمانی از جبران از همه چیزها، هر چند خداوند گفته بواسطه دهان از همه او پیامبر مقدس(</a:t>
            </a:r>
            <a:r>
              <a:rPr lang="en-US" dirty="0" smtClean="0"/>
              <a:t>acts 3:20-21</a:t>
            </a:r>
            <a:r>
              <a:rPr lang="fa-IR" dirty="0" smtClean="0"/>
              <a:t>)</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866360"/>
          </a:xfrm>
        </p:spPr>
        <p:txBody>
          <a:bodyPr>
            <a:normAutofit fontScale="90000"/>
          </a:bodyPr>
          <a:lstStyle/>
          <a:p>
            <a:pPr algn="ctr"/>
            <a:r>
              <a:rPr lang="fa-IR" dirty="0" smtClean="0"/>
              <a:t>و دوباره بر پا خواهد شد پادشاهی خداوند بر زمین</a:t>
            </a:r>
            <a:endParaRPr lang="en-GB" dirty="0"/>
          </a:p>
        </p:txBody>
      </p:sp>
      <p:sp>
        <p:nvSpPr>
          <p:cNvPr id="3" name="Content Placeholder 2"/>
          <p:cNvSpPr>
            <a:spLocks noGrp="1"/>
          </p:cNvSpPr>
          <p:nvPr>
            <p:ph idx="1"/>
          </p:nvPr>
        </p:nvSpPr>
        <p:spPr>
          <a:xfrm>
            <a:off x="395536" y="1600200"/>
            <a:ext cx="8291264" cy="4997152"/>
          </a:xfrm>
        </p:spPr>
        <p:txBody>
          <a:bodyPr>
            <a:normAutofit fontScale="92500"/>
          </a:bodyPr>
          <a:lstStyle/>
          <a:p>
            <a:pPr algn="r" rtl="1"/>
            <a:r>
              <a:rPr lang="fa-IR" dirty="0" smtClean="0"/>
              <a:t>در ان روز خواهد بر پا کند پرستشگاهی از داوود (مثالها: داوود « تخت» از </a:t>
            </a:r>
            <a:r>
              <a:rPr lang="en-US" dirty="0" smtClean="0"/>
              <a:t> </a:t>
            </a:r>
            <a:r>
              <a:rPr lang="en-US" dirty="0" err="1" smtClean="0"/>
              <a:t>luke</a:t>
            </a:r>
            <a:r>
              <a:rPr lang="en-US" dirty="0" smtClean="0"/>
              <a:t> 1:32-33</a:t>
            </a:r>
            <a:r>
              <a:rPr lang="fa-IR" dirty="0" smtClean="0"/>
              <a:t>) این است نزول، و بسته خواهد شد نفص راجع به ان، و من خواهم بر پا کنم او خرابی، و من خواهم درست کنم این و از طرفی از آن روز قدیمی(</a:t>
            </a:r>
            <a:r>
              <a:rPr lang="en-US" dirty="0" smtClean="0"/>
              <a:t> </a:t>
            </a:r>
            <a:r>
              <a:rPr lang="en-US" dirty="0" err="1" smtClean="0"/>
              <a:t>amos</a:t>
            </a:r>
            <a:r>
              <a:rPr lang="en-US" dirty="0" smtClean="0"/>
              <a:t> 9:11</a:t>
            </a:r>
            <a:r>
              <a:rPr lang="fa-IR" dirty="0" smtClean="0"/>
              <a:t>) </a:t>
            </a:r>
          </a:p>
          <a:p>
            <a:pPr algn="r" rtl="1"/>
            <a:r>
              <a:rPr lang="fa-IR" dirty="0" smtClean="0"/>
              <a:t>اینان ( اسرادیلی ها) چنانکه کوذکانشان بایستی همچون قبل ون زمان و بنیان به صورت فوق العاده بایستی بنیان کنند همچون من (</a:t>
            </a:r>
            <a:r>
              <a:rPr lang="en-US" dirty="0" err="1" smtClean="0"/>
              <a:t>jer</a:t>
            </a:r>
            <a:r>
              <a:rPr lang="en-US" dirty="0" smtClean="0"/>
              <a:t> 30:20</a:t>
            </a:r>
            <a:r>
              <a:rPr lang="fa-IR" dirty="0" smtClean="0"/>
              <a:t>)</a:t>
            </a:r>
          </a:p>
          <a:p>
            <a:pPr algn="r" rtl="1"/>
            <a:r>
              <a:rPr lang="fa-IR" dirty="0" smtClean="0"/>
              <a:t>انتخابی از پادشاهی که بایستی در اورشلیم دوباره (</a:t>
            </a:r>
            <a:r>
              <a:rPr lang="en-US" dirty="0" err="1" smtClean="0"/>
              <a:t>zech</a:t>
            </a:r>
            <a:r>
              <a:rPr lang="en-US" dirty="0" smtClean="0"/>
              <a:t> 2:12</a:t>
            </a:r>
            <a:r>
              <a:rPr lang="fa-IR" dirty="0" smtClean="0"/>
              <a:t>)</a:t>
            </a:r>
            <a:r>
              <a:rPr lang="fa-IR" dirty="0"/>
              <a:t> </a:t>
            </a:r>
            <a:r>
              <a:rPr lang="fa-IR" dirty="0" smtClean="0"/>
              <a:t>این ساختن در بزرگی او را جهان پهن پادشاهی اش را (</a:t>
            </a:r>
            <a:r>
              <a:rPr lang="en-US" dirty="0" err="1" smtClean="0"/>
              <a:t>cp</a:t>
            </a:r>
            <a:r>
              <a:rPr lang="en-US" dirty="0" smtClean="0"/>
              <a:t> </a:t>
            </a:r>
            <a:r>
              <a:rPr lang="en-US" dirty="0" err="1" smtClean="0"/>
              <a:t>ps</a:t>
            </a:r>
            <a:r>
              <a:rPr lang="en-US" dirty="0" smtClean="0"/>
              <a:t> 48:2- </a:t>
            </a:r>
            <a:r>
              <a:rPr lang="en-US" dirty="0" err="1" smtClean="0"/>
              <a:t>isa</a:t>
            </a:r>
            <a:r>
              <a:rPr lang="en-US" dirty="0" smtClean="0"/>
              <a:t> 2:24</a:t>
            </a:r>
            <a:r>
              <a:rPr lang="fa-IR" dirty="0" smtClean="0"/>
              <a:t>)</a:t>
            </a:r>
          </a:p>
          <a:p>
            <a:pPr algn="r" rtl="1"/>
            <a:r>
              <a:rPr lang="fa-IR" dirty="0" smtClean="0"/>
              <a:t>تشکیل دهنده سلطنت « یا پادشاهی از برگشت در اورشلیم (</a:t>
            </a:r>
            <a:r>
              <a:rPr lang="en-US" dirty="0" smtClean="0"/>
              <a:t>mic 4:8 </a:t>
            </a:r>
            <a:r>
              <a:rPr lang="en-US" dirty="0" err="1" smtClean="0"/>
              <a:t>rv</a:t>
            </a:r>
            <a:r>
              <a:rPr lang="fa-IR" dirty="0" smtClean="0"/>
              <a:t>) من خواهم سبب اسارت از جهود و اسارت از اسرائیل بازگشت ، و خواهم بسازم برایشان ، چنانکه از طرفی اولین... دورباره این مکان (اورشلیم) ..بایستی در سکونت از چوپن ها.. جمعیت( بایستی) گذر دوباره (</a:t>
            </a:r>
            <a:r>
              <a:rPr lang="en-US" dirty="0" err="1" smtClean="0"/>
              <a:t>jer</a:t>
            </a:r>
            <a:r>
              <a:rPr lang="en-US" dirty="0" smtClean="0"/>
              <a:t> 33:7-3</a:t>
            </a:r>
            <a:r>
              <a:rPr lang="fa-IR"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normAutofit/>
          </a:bodyPr>
          <a:lstStyle/>
          <a:p>
            <a:pPr algn="ctr"/>
            <a:r>
              <a:rPr lang="fa-IR" dirty="0" smtClean="0"/>
              <a:t>5-4. پادشتاهی خداوند در آینده</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3250" y="2577306"/>
            <a:ext cx="2857500" cy="310515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t>خداوند و پادشاهی اش بایستی حکمرانی کند بر روی زمین</a:t>
            </a:r>
            <a:endParaRPr lang="en-GB" dirty="0"/>
          </a:p>
        </p:txBody>
      </p:sp>
      <p:sp>
        <p:nvSpPr>
          <p:cNvPr id="3" name="Content Placeholder 2"/>
          <p:cNvSpPr>
            <a:spLocks noGrp="1"/>
          </p:cNvSpPr>
          <p:nvPr>
            <p:ph idx="1"/>
          </p:nvPr>
        </p:nvSpPr>
        <p:spPr/>
        <p:txBody>
          <a:bodyPr>
            <a:normAutofit/>
          </a:bodyPr>
          <a:lstStyle/>
          <a:p>
            <a:pPr algn="r" rtl="1"/>
            <a:r>
              <a:rPr lang="en-GB" dirty="0" smtClean="0"/>
              <a:t> </a:t>
            </a:r>
            <a:r>
              <a:rPr lang="fa-IR" dirty="0" smtClean="0"/>
              <a:t>ما خواهیم ، پادشاهی روحانی، و ما بایستی حکمرانی کنیم بر روی زمین(</a:t>
            </a:r>
            <a:r>
              <a:rPr lang="en-US" dirty="0" smtClean="0"/>
              <a:t>rev 5:10</a:t>
            </a:r>
            <a:r>
              <a:rPr lang="fa-IR" dirty="0" smtClean="0"/>
              <a:t>) ما خواهیم حکم بر روی پرداختی از گوناگون سایزها و شماره، اولین حکم خواهد 10 شهر بر روی 5 شهر </a:t>
            </a:r>
            <a:br>
              <a:rPr lang="fa-IR" dirty="0" smtClean="0"/>
            </a:br>
            <a:r>
              <a:rPr lang="fa-IR" dirty="0" smtClean="0"/>
              <a:t>(</a:t>
            </a:r>
            <a:r>
              <a:rPr lang="en-US" dirty="0" err="1" smtClean="0"/>
              <a:t>luke</a:t>
            </a:r>
            <a:r>
              <a:rPr lang="en-US" dirty="0" smtClean="0"/>
              <a:t> 19:17</a:t>
            </a:r>
            <a:r>
              <a:rPr lang="fa-IR" dirty="0" smtClean="0"/>
              <a:t>) مسیح خواهد پخش کند او فرمانروایی بر روی زمین به همراه (</a:t>
            </a:r>
            <a:r>
              <a:rPr lang="en-US" dirty="0" smtClean="0"/>
              <a:t>rev 2:27- 2 </a:t>
            </a:r>
            <a:r>
              <a:rPr lang="en-US" dirty="0" err="1" smtClean="0"/>
              <a:t>tim</a:t>
            </a:r>
            <a:r>
              <a:rPr lang="en-US" dirty="0" smtClean="0"/>
              <a:t> 2:12</a:t>
            </a:r>
            <a:r>
              <a:rPr lang="fa-IR" dirty="0" smtClean="0"/>
              <a:t>) پادشاهی (عیسی) بایستی حکمرانی کند به خوبی و روحانی ( اعتقادشان) حکم بایستی در رداوری (</a:t>
            </a:r>
            <a:r>
              <a:rPr lang="en-US" dirty="0" err="1" smtClean="0"/>
              <a:t>isa</a:t>
            </a:r>
            <a:r>
              <a:rPr lang="en-US" dirty="0" smtClean="0"/>
              <a:t> 32:1 </a:t>
            </a:r>
            <a:r>
              <a:rPr lang="en-US" dirty="0" err="1" smtClean="0"/>
              <a:t>ps</a:t>
            </a:r>
            <a:r>
              <a:rPr lang="en-US" dirty="0" smtClean="0"/>
              <a:t> 45:16</a:t>
            </a:r>
            <a:r>
              <a:rPr lang="fa-IR" dirty="0" smtClean="0"/>
              <a:t>) </a:t>
            </a:r>
          </a:p>
          <a:p>
            <a:pPr algn="r" rtl="1"/>
            <a:r>
              <a:rPr lang="fa-IR" dirty="0" smtClean="0"/>
              <a:t>مسیح است حکمرانی به واسطه داوود دوباره بنیان کندبر تخت پادشاهی (</a:t>
            </a:r>
            <a:r>
              <a:rPr lang="en-US" dirty="0" err="1" smtClean="0"/>
              <a:t>luke</a:t>
            </a:r>
            <a:r>
              <a:rPr lang="en-US" dirty="0" smtClean="0"/>
              <a:t> 1:32-33</a:t>
            </a:r>
            <a:r>
              <a:rPr lang="fa-IR" dirty="0" smtClean="0"/>
              <a:t>) مثالها او خواهد مکانی داوود و موقعیت از فرمانروایی هر چند بوده در اورشلیم</a:t>
            </a:r>
            <a:endParaRPr lang="en-GB" dirty="0" smtClean="0"/>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en-US" dirty="0" err="1" smtClean="0"/>
              <a:t>isa</a:t>
            </a:r>
            <a:r>
              <a:rPr lang="fa-IR" dirty="0" smtClean="0"/>
              <a:t> </a:t>
            </a:r>
            <a:r>
              <a:rPr lang="fa-IR" dirty="0"/>
              <a:t>یک. 2: 2،3: "در روز گذشته، کوه (پادشاهی - </a:t>
            </a:r>
            <a:r>
              <a:rPr lang="en-US" dirty="0" err="1" smtClean="0"/>
              <a:t>dan</a:t>
            </a:r>
            <a:r>
              <a:rPr lang="fa-IR" dirty="0" smtClean="0"/>
              <a:t> </a:t>
            </a:r>
            <a:r>
              <a:rPr lang="fa-IR" dirty="0"/>
              <a:t>2: 35،44) از خانه خداوند باید در بالای کوه تاسیس (یعنی پادشاهی خدا خواهد شد بالاتر از پادشاهی مردان بلند ) ... و همه ملتها باید نزد آن جریان و بسیاری از مردم باید بروید و می گویند، بیا، و اجازه دهید ما را رفتن به کوه خداوند، به خانه خدای یعقوب؛ و او ما را از تدریس خود را راه ... برای از صهیون باید جلو بروید قانون، و خداوند از اورشلیم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en-GB" dirty="0"/>
              <a:t>Zech. 8: 20-23: "</a:t>
            </a:r>
            <a:r>
              <a:rPr lang="fa-IR" dirty="0"/>
              <a:t>باید مردم وجود </a:t>
            </a:r>
            <a:r>
              <a:rPr lang="fa-IR" dirty="0" smtClean="0"/>
              <a:t>داشته، </a:t>
            </a:r>
            <a:r>
              <a:rPr lang="fa-IR" dirty="0"/>
              <a:t>و ساکنان بسیاری از شهرستانها و ساکنان یکی از شهرستان باید به دیگری بروید، گفت، اجازه بدهید به ما بروید به طور مستمر (</a:t>
            </a:r>
            <a:r>
              <a:rPr lang="en-GB" dirty="0"/>
              <a:t>CP </a:t>
            </a:r>
            <a:r>
              <a:rPr lang="en-GB" dirty="0" err="1"/>
              <a:t>Zech</a:t>
            </a:r>
            <a:r>
              <a:rPr lang="en-GB" dirty="0"/>
              <a:t> 14:16 '</a:t>
            </a:r>
            <a:r>
              <a:rPr lang="fa-IR" dirty="0"/>
              <a:t>سال به سال..) قبل از درگاه خداوند دعا و به دنبال پروردگار میزبان: من هم </a:t>
            </a:r>
            <a:r>
              <a:rPr lang="fa-IR" dirty="0" smtClean="0"/>
              <a:t>خواهم </a:t>
            </a:r>
            <a:r>
              <a:rPr lang="fa-IR" dirty="0"/>
              <a:t>رفت بله، بسیاری از مردم و ملت قوی آمده به دنبال پروردگار میزبان در اورشلیم ... ده مرد باید </a:t>
            </a:r>
            <a:r>
              <a:rPr lang="fa-IR" dirty="0" smtClean="0"/>
              <a:t>از </a:t>
            </a:r>
            <a:r>
              <a:rPr lang="fa-IR" dirty="0"/>
              <a:t>همه زبان ها از را </a:t>
            </a:r>
            <a:r>
              <a:rPr lang="fa-IR" dirty="0" smtClean="0"/>
              <a:t>ملتها، </a:t>
            </a:r>
            <a:r>
              <a:rPr lang="fa-IR" dirty="0"/>
              <a:t>حتی باید </a:t>
            </a:r>
            <a:r>
              <a:rPr lang="fa-IR" dirty="0" smtClean="0"/>
              <a:t>از او </a:t>
            </a:r>
            <a:r>
              <a:rPr lang="fa-IR" dirty="0"/>
              <a:t>این است که یک یهودی را، گفت، ما با شما </a:t>
            </a:r>
            <a:r>
              <a:rPr lang="fa-IR" dirty="0" smtClean="0"/>
              <a:t>خواهیم بود: </a:t>
            </a:r>
            <a:r>
              <a:rPr lang="fa-IR" dirty="0"/>
              <a:t>برای </a:t>
            </a:r>
            <a:r>
              <a:rPr lang="fa-IR" dirty="0" smtClean="0"/>
              <a:t> اینکه ما </a:t>
            </a:r>
            <a:r>
              <a:rPr lang="fa-IR" dirty="0"/>
              <a:t>شنیده ام که خدا با تو است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lvl="1" algn="r" rtl="1">
              <a:buNone/>
            </a:pPr>
            <a:r>
              <a:rPr lang="fa-IR" dirty="0"/>
              <a:t>آنها باید هر مرد تحت تاک خود و زیر درخت انجیر خود نشسته و هیچ باید آنها را ترساند" (</a:t>
            </a:r>
            <a:r>
              <a:rPr lang="en-GB" dirty="0"/>
              <a:t>MIC 4: 4).</a:t>
            </a:r>
          </a:p>
          <a:p>
            <a:pPr lvl="1" algn="r" rtl="1">
              <a:buNone/>
            </a:pPr>
            <a:r>
              <a:rPr lang="fa-IR" dirty="0"/>
              <a:t>اشعیا 35: 1-7 "بیابان ... باید خوشحال ... صحرا باید به عنوان گل رز شادی، و شکوفه های آن باید ... شادی حتی با شادی و آواز ... برای در بیابان باید آب استراحت. ، و جریان در بیابان و زمین خشک باید یک استخر تبدیل به ".</a:t>
            </a:r>
          </a:p>
          <a:p>
            <a:pPr lvl="1" algn="r" rtl="1">
              <a:buNone/>
            </a:pPr>
            <a:r>
              <a:rPr lang="fa-IR" dirty="0"/>
              <a:t>"گرگ و بره باید با هم غذا"، و کودکان قادر خواهد بود به بازی با مارها </a:t>
            </a:r>
            <a:r>
              <a:rPr lang="fa-IR" dirty="0" smtClean="0"/>
              <a:t>(</a:t>
            </a:r>
            <a:r>
              <a:rPr lang="en-US" dirty="0" err="1" smtClean="0"/>
              <a:t>isa</a:t>
            </a:r>
            <a:r>
              <a:rPr lang="fa-IR" dirty="0" smtClean="0"/>
              <a:t> </a:t>
            </a:r>
            <a:r>
              <a:rPr lang="fa-IR" dirty="0"/>
              <a:t>65:25 11: 6-8).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5-5. هزاره</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9724" y="1935163"/>
            <a:ext cx="6484551" cy="4389437"/>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a:t>بخش اول پادشاهی خدا برای 1000 سال گذشته - یک هزاره "(کشیش 20 نگاه کنید به: 2-7). در طول این هزاره وجود خواهد داشت دو گروه از مردم بر روی زمین: -</a:t>
            </a:r>
          </a:p>
          <a:p>
            <a:pPr algn="r" rtl="1"/>
            <a:r>
              <a:rPr lang="fa-IR" dirty="0"/>
              <a:t>1 قدیسین - کسانی از ما که مسیح قابل قبول در این زندگی به دنبال داشته است، که باید زندگی ابدی در صندلی قضاوت داده شده است.</a:t>
            </a:r>
          </a:p>
          <a:p>
            <a:pPr algn="r" rtl="1"/>
            <a:r>
              <a:rPr lang="fa-IR" dirty="0"/>
              <a:t>2 عادی، مردم فانی که انجیل در زمان بازگشت مسیح را نمی دانند - یعنی آنها مسئول به صندلی قضاوت نداشتند.</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باید </a:t>
            </a:r>
            <a:r>
              <a:rPr lang="fa-IR" dirty="0"/>
              <a:t>مسیح امروز </a:t>
            </a:r>
            <a:r>
              <a:rPr lang="fa-IR" dirty="0" smtClean="0"/>
              <a:t>آیده:</a:t>
            </a:r>
            <a:endParaRPr lang="en-GB" dirty="0"/>
          </a:p>
        </p:txBody>
      </p:sp>
      <p:sp>
        <p:nvSpPr>
          <p:cNvPr id="3" name="Content Placeholder 2"/>
          <p:cNvSpPr>
            <a:spLocks noGrp="1"/>
          </p:cNvSpPr>
          <p:nvPr>
            <p:ph idx="1"/>
          </p:nvPr>
        </p:nvSpPr>
        <p:spPr/>
        <p:txBody>
          <a:bodyPr>
            <a:normAutofit/>
          </a:bodyPr>
          <a:lstStyle/>
          <a:p>
            <a:pPr algn="r" rtl="1"/>
            <a:r>
              <a:rPr lang="fa-IR" dirty="0"/>
              <a:t>1. مرده مسئول مطرح خواهد شد و همراه با زندگی مسئول، به صندلی قضاوت گرفته شده است.</a:t>
            </a:r>
          </a:p>
          <a:p>
            <a:pPr algn="r" rtl="1"/>
            <a:r>
              <a:rPr lang="fa-IR" dirty="0"/>
              <a:t>2. مسئول ستمکاران خواهد شد مجازات آن اعدام، و صالحان زندگی ابدی داده شده است. قضاوت نیز به </a:t>
            </a:r>
            <a:r>
              <a:rPr lang="fa-IR" dirty="0" smtClean="0"/>
              <a:t>ملتها که </a:t>
            </a:r>
            <a:r>
              <a:rPr lang="fa-IR" dirty="0"/>
              <a:t>مقاومت در برابر مسیح داده می شود.</a:t>
            </a:r>
          </a:p>
          <a:p>
            <a:pPr algn="r" rtl="1"/>
            <a:r>
              <a:rPr lang="fa-IR" dirty="0"/>
              <a:t>3. صالح پس از آن بیش از کسانی که پس از آن زنده است، اما چه کسی مسئول به خدا نمی خواهد رد. آنها را آنها انجیل را به عنوان "پادشاهان و کشیش" (کشیش 05:10) آموزش می دهند.</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smtClean="0"/>
              <a:t>4. </a:t>
            </a:r>
            <a:r>
              <a:rPr lang="fa-IR" dirty="0"/>
              <a:t>این برای 1000 سال طول بکشد. در طول این زمان همه مردم فانی خواهد انجیل را بشنود و در نتیجه مسئول به خدا. به این افراد زندگی بسیار طولانی و شادتر زندگی می کنند.</a:t>
            </a:r>
          </a:p>
          <a:p>
            <a:pPr algn="r" rtl="1"/>
            <a:r>
              <a:rPr lang="fa-IR" dirty="0"/>
              <a:t>5. در پایان هزاره وجود خواهد داشت شورش علیه مسیح و قدیسین، که خدا قرار داده (کشیش 20: 8،9).</a:t>
            </a:r>
          </a:p>
          <a:p>
            <a:pPr algn="r" rtl="1"/>
            <a:r>
              <a:rPr lang="fa-IR" dirty="0"/>
              <a:t>6. در پایان از 1000 سال، تمام کسانی که در آن زمان فوت کرده اند برانگیخته خواهد شد و مورد قضاوت قرار (کشیش 20: 5،11-15).</a:t>
            </a:r>
          </a:p>
          <a:p>
            <a:pPr algn="r" rtl="1"/>
            <a:r>
              <a:rPr lang="fa-IR" dirty="0"/>
              <a:t>7. ستمکاران در میان آنها نابود خواهد شد، و صالحان، ما را در داشتن زندگی ابدی ملحق خواهد شد.</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mtClean="0"/>
              <a:t>مطالع درس 5:سوالها</a:t>
            </a:r>
            <a:r>
              <a:rPr lang="en-GB" dirty="0" smtClean="0"/>
              <a:t/>
            </a:r>
            <a:br>
              <a:rPr lang="en-GB" dirty="0" smtClean="0"/>
            </a:br>
            <a:endParaRPr lang="en-GB" dirty="0"/>
          </a:p>
        </p:txBody>
      </p:sp>
      <p:sp>
        <p:nvSpPr>
          <p:cNvPr id="3" name="Content Placeholder 2"/>
          <p:cNvSpPr>
            <a:spLocks noGrp="1"/>
          </p:cNvSpPr>
          <p:nvPr>
            <p:ph sz="half" idx="1"/>
          </p:nvPr>
        </p:nvSpPr>
        <p:spPr/>
        <p:txBody>
          <a:bodyPr>
            <a:normAutofit fontScale="62500" lnSpcReduction="20000"/>
          </a:bodyPr>
          <a:lstStyle/>
          <a:p>
            <a:pPr algn="r" rtl="1"/>
            <a:r>
              <a:rPr lang="fa-IR" dirty="0"/>
              <a:t>1. کدام یک از موارد زیر زمان برای ایجاد ملکوت خدا است؟</a:t>
            </a:r>
          </a:p>
          <a:p>
            <a:pPr algn="r" rtl="1"/>
            <a:r>
              <a:rPr lang="fa-IR" dirty="0"/>
              <a:t>همواره ایجاد شده است</a:t>
            </a:r>
          </a:p>
          <a:p>
            <a:pPr algn="r" rtl="1"/>
            <a:r>
              <a:rPr lang="fa-IR" dirty="0"/>
              <a:t>در بازگشت مسیح</a:t>
            </a:r>
          </a:p>
          <a:p>
            <a:pPr algn="r" rtl="1"/>
            <a:r>
              <a:rPr lang="fa-IR" dirty="0"/>
              <a:t>در روز پنطیکاست در قرن اول</a:t>
            </a:r>
          </a:p>
          <a:p>
            <a:pPr algn="r" rtl="1"/>
            <a:r>
              <a:rPr lang="fa-IR" dirty="0"/>
              <a:t>در قلب مؤمنان در تبدیل کنند.</a:t>
            </a:r>
          </a:p>
          <a:p>
            <a:pPr algn="r" rtl="1"/>
            <a:endParaRPr lang="fa-IR" dirty="0"/>
          </a:p>
          <a:p>
            <a:pPr algn="r" rtl="1"/>
            <a:r>
              <a:rPr lang="fa-IR" dirty="0"/>
              <a:t>2. آیا پادشاهی خدا در گذشته وجود دارد؟ اگر چنین است، به چه صورتی؟</a:t>
            </a:r>
          </a:p>
          <a:p>
            <a:pPr algn="r" rtl="1"/>
            <a:endParaRPr lang="fa-IR" dirty="0"/>
          </a:p>
          <a:p>
            <a:pPr algn="r" rtl="1"/>
            <a:r>
              <a:rPr lang="fa-IR" dirty="0"/>
              <a:t>3. هنگامی که آن را به پایان است؟</a:t>
            </a:r>
          </a:p>
          <a:p>
            <a:pPr algn="r" rtl="1"/>
            <a:endParaRPr lang="fa-IR" dirty="0"/>
          </a:p>
          <a:p>
            <a:pPr algn="r" rtl="1"/>
            <a:r>
              <a:rPr lang="fa-IR" dirty="0"/>
              <a:t>4. هزاره چیست؟</a:t>
            </a:r>
          </a:p>
          <a:p>
            <a:pPr algn="r" rtl="1"/>
            <a:r>
              <a:rPr lang="fa-IR" dirty="0"/>
              <a:t>سلطنت از فضل در قلب ما</a:t>
            </a:r>
          </a:p>
          <a:p>
            <a:pPr algn="r" rtl="1"/>
            <a:r>
              <a:rPr lang="fa-IR" dirty="0"/>
              <a:t>سلطنت 1000 سال از مؤمنان در بهشت</a:t>
            </a:r>
          </a:p>
          <a:p>
            <a:pPr algn="r" rtl="1"/>
            <a:r>
              <a:rPr lang="fa-IR" dirty="0"/>
              <a:t>سلطنت 1000 سال شیطان بر روی زمین</a:t>
            </a:r>
          </a:p>
          <a:p>
            <a:pPr algn="r" rtl="1"/>
            <a:r>
              <a:rPr lang="fa-IR" dirty="0"/>
              <a:t>1000 سال آینده برای اولین بار از ملکوت خدا بر روی زمین.</a:t>
            </a:r>
            <a:endParaRPr lang="en-GB" dirty="0"/>
          </a:p>
        </p:txBody>
      </p:sp>
      <p:sp>
        <p:nvSpPr>
          <p:cNvPr id="4" name="Content Placeholder 3"/>
          <p:cNvSpPr>
            <a:spLocks noGrp="1"/>
          </p:cNvSpPr>
          <p:nvPr>
            <p:ph sz="half" idx="2"/>
          </p:nvPr>
        </p:nvSpPr>
        <p:spPr/>
        <p:txBody>
          <a:bodyPr>
            <a:normAutofit fontScale="62500" lnSpcReduction="20000"/>
          </a:bodyPr>
          <a:lstStyle/>
          <a:p>
            <a:pPr algn="r" rtl="1"/>
            <a:r>
              <a:rPr lang="fa-IR" dirty="0"/>
              <a:t>5. چه خواهد شد پادشاهی مانند؟</a:t>
            </a:r>
          </a:p>
          <a:p>
            <a:pPr algn="r" rtl="1"/>
            <a:endParaRPr lang="fa-IR" dirty="0"/>
          </a:p>
          <a:p>
            <a:pPr algn="r" rtl="1"/>
            <a:r>
              <a:rPr lang="fa-IR" dirty="0"/>
              <a:t>6. چه خواهد شد مؤمنان حاضر در هزاره انجام دهید؟</a:t>
            </a:r>
          </a:p>
          <a:p>
            <a:pPr algn="r" rtl="1"/>
            <a:r>
              <a:rPr lang="fa-IR" dirty="0"/>
              <a:t>شود حاکمان بیش از مردم فانی</a:t>
            </a:r>
          </a:p>
          <a:p>
            <a:pPr algn="r" rtl="1"/>
            <a:r>
              <a:rPr lang="fa-IR" dirty="0"/>
              <a:t>شود حاکمان در بهشت</a:t>
            </a:r>
          </a:p>
          <a:p>
            <a:pPr algn="r" rtl="1"/>
            <a:r>
              <a:rPr lang="fa-IR" dirty="0"/>
              <a:t>ما نمی دانیم</a:t>
            </a:r>
          </a:p>
          <a:p>
            <a:pPr algn="r" rtl="1"/>
            <a:r>
              <a:rPr lang="fa-IR" dirty="0"/>
              <a:t>زندگی در یک سیاره دیگر</a:t>
            </a:r>
          </a:p>
          <a:p>
            <a:pPr algn="r" rtl="1"/>
            <a:endParaRPr lang="fa-IR" dirty="0"/>
          </a:p>
          <a:p>
            <a:pPr algn="r" rtl="1"/>
            <a:r>
              <a:rPr lang="fa-IR" dirty="0"/>
              <a:t>7. پیام این بود در مورد پادشاهی خدا موعظه:</a:t>
            </a:r>
          </a:p>
          <a:p>
            <a:pPr algn="r" rtl="1"/>
            <a:r>
              <a:rPr lang="fa-IR" dirty="0"/>
              <a:t>فقط در عهد جدید</a:t>
            </a:r>
          </a:p>
          <a:p>
            <a:pPr algn="r" rtl="1"/>
            <a:r>
              <a:rPr lang="fa-IR" dirty="0"/>
              <a:t>فقط با عیسی و رسولان</a:t>
            </a:r>
          </a:p>
          <a:p>
            <a:pPr algn="r" rtl="1"/>
            <a:r>
              <a:rPr lang="fa-IR" dirty="0"/>
              <a:t>در هر دو عهد عتیق و جدید</a:t>
            </a:r>
          </a:p>
          <a:p>
            <a:pPr algn="r" rtl="1"/>
            <a:r>
              <a:rPr lang="fa-IR" dirty="0"/>
              <a:t>فقط در عهد عتیق.</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5-1. تعریفی از پادشاهی خداوند</a:t>
            </a:r>
            <a:endParaRPr lang="en-GB" dirty="0"/>
          </a:p>
        </p:txBody>
      </p:sp>
      <p:sp>
        <p:nvSpPr>
          <p:cNvPr id="3" name="Content Placeholder 2"/>
          <p:cNvSpPr>
            <a:spLocks noGrp="1"/>
          </p:cNvSpPr>
          <p:nvPr>
            <p:ph idx="1"/>
          </p:nvPr>
        </p:nvSpPr>
        <p:spPr/>
        <p:txBody>
          <a:bodyPr>
            <a:normAutofit/>
          </a:bodyPr>
          <a:lstStyle/>
          <a:p>
            <a:pPr algn="r" rtl="1"/>
            <a:r>
              <a:rPr lang="fa-IR" dirty="0" smtClean="0"/>
              <a:t>« در انجیل( خبر های خوب) از پادشاهی خداوند(</a:t>
            </a:r>
            <a:r>
              <a:rPr lang="en-US" dirty="0" smtClean="0"/>
              <a:t>matt 4:23</a:t>
            </a:r>
            <a:r>
              <a:rPr lang="fa-IR" dirty="0" smtClean="0"/>
              <a:t>) بود موعظه هایی از ابراهیم گرفته شده از عهد های خداوند که بستگی به زندگی ابدی بر زمین (</a:t>
            </a:r>
            <a:r>
              <a:rPr lang="en-US" dirty="0" smtClean="0"/>
              <a:t>gal 3:8</a:t>
            </a:r>
            <a:r>
              <a:rPr lang="fa-IR" dirty="0" smtClean="0"/>
              <a:t>) پادشاهی خداوند است، چنانکه در زمان بعدی مسیح برگردد اینان عهدهایی هستند که به طور کامل.</a:t>
            </a:r>
            <a:endParaRPr lang="en-GB"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t>5-2. این پادشاهی است که حالا بنیان نشده</a:t>
            </a:r>
            <a:endParaRPr lang="en-GB" dirty="0"/>
          </a:p>
        </p:txBody>
      </p:sp>
      <p:sp>
        <p:nvSpPr>
          <p:cNvPr id="3" name="Content Placeholder 2"/>
          <p:cNvSpPr>
            <a:spLocks noGrp="1"/>
          </p:cNvSpPr>
          <p:nvPr>
            <p:ph idx="1"/>
          </p:nvPr>
        </p:nvSpPr>
        <p:spPr/>
        <p:txBody>
          <a:bodyPr>
            <a:normAutofit/>
          </a:bodyPr>
          <a:lstStyle/>
          <a:p>
            <a:pPr algn="r" rtl="1"/>
            <a:r>
              <a:rPr lang="fa-IR" dirty="0" smtClean="0"/>
              <a:t>از طرفی ارائه شده جهان است شاملی از « پادشاهی از انسان» (</a:t>
            </a:r>
            <a:r>
              <a:rPr lang="en-US" dirty="0" err="1" smtClean="0"/>
              <a:t>dan</a:t>
            </a:r>
            <a:r>
              <a:rPr lang="en-US" dirty="0" smtClean="0"/>
              <a:t> 4:17</a:t>
            </a:r>
            <a:r>
              <a:rPr lang="fa-IR" dirty="0" smtClean="0"/>
              <a:t>). از طرفی مسیح بر میگردد و « پادشاهی از این جهان (خواهد ) آمد پادشاهی از خارج لرد و از این و او مسیح از ، او بایستی حکمرانی کند برای همیشه و همیشه(</a:t>
            </a:r>
            <a:r>
              <a:rPr lang="en-US" dirty="0" smtClean="0"/>
              <a:t>rev 11:15</a:t>
            </a:r>
            <a:r>
              <a:rPr lang="fa-IR" dirty="0" smtClean="0"/>
              <a:t>)</a:t>
            </a:r>
          </a:p>
          <a:p>
            <a:pPr algn="r" rtl="1"/>
            <a:r>
              <a:rPr lang="fa-IR" dirty="0" smtClean="0"/>
              <a:t>پادشاهی شما آمد ( آنجا) شما خواهید عمل کنید در زمین از طرفی این است (حالا) در بهشت(</a:t>
            </a:r>
            <a:r>
              <a:rPr lang="en-US" dirty="0" smtClean="0"/>
              <a:t>matt 6:10</a:t>
            </a:r>
            <a:r>
              <a:rPr lang="fa-IR" dirty="0" smtClean="0"/>
              <a:t>)</a:t>
            </a:r>
          </a:p>
          <a:p>
            <a:pPr algn="r" rtl="1"/>
            <a:r>
              <a:rPr lang="fa-IR" dirty="0" smtClean="0"/>
              <a:t>ما هیچ وقت نخواندیم از « پادشاهی در بهشت» این است پادشاهی از بهشت هر چند خواهد بنیان کند بواسطه مسیح در زمین از طرفی او بر می گردد. ما هستیم مهاجر نشین از بهشت» (</a:t>
            </a:r>
            <a:r>
              <a:rPr lang="en-US" dirty="0" err="1" smtClean="0"/>
              <a:t>phil</a:t>
            </a:r>
            <a:r>
              <a:rPr lang="en-US" dirty="0" smtClean="0"/>
              <a:t> 3:20 </a:t>
            </a:r>
            <a:r>
              <a:rPr lang="en-US" dirty="0" err="1" smtClean="0"/>
              <a:t>moffatt</a:t>
            </a:r>
            <a:r>
              <a:rPr lang="fa-IR" dirty="0" smtClean="0"/>
              <a:t>).</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15416"/>
            <a:ext cx="8229600" cy="2088232"/>
          </a:xfrm>
        </p:spPr>
        <p:txBody>
          <a:bodyPr/>
          <a:lstStyle/>
          <a:p>
            <a:pPr algn="ctr"/>
            <a:r>
              <a:rPr lang="fa-IR" dirty="0" smtClean="0"/>
              <a:t>عکسی از دانیال 2</a:t>
            </a:r>
            <a:endParaRPr lang="en-GB" dirty="0"/>
          </a:p>
        </p:txBody>
      </p:sp>
      <p:pic>
        <p:nvPicPr>
          <p:cNvPr id="4" name="Content Placeholder 3" descr="image1.jpg"/>
          <p:cNvPicPr>
            <a:picLocks noGrp="1" noChangeAspect="1"/>
          </p:cNvPicPr>
          <p:nvPr>
            <p:ph idx="1"/>
          </p:nvPr>
        </p:nvPicPr>
        <p:blipFill>
          <a:blip r:embed="rId2" cstate="print"/>
          <a:stretch>
            <a:fillRect/>
          </a:stretch>
        </p:blipFill>
        <p:spPr>
          <a:xfrm>
            <a:off x="2339752" y="1772815"/>
            <a:ext cx="3924887" cy="5085185"/>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1"/>
                </a:solidFill>
              </a:rPr>
              <a:t>.</a:t>
            </a:r>
            <a:endParaRPr lang="en-GB" dirty="0">
              <a:solidFill>
                <a:schemeClr val="bg1"/>
              </a:solidFill>
            </a:endParaRPr>
          </a:p>
        </p:txBody>
      </p:sp>
      <p:sp>
        <p:nvSpPr>
          <p:cNvPr id="3" name="Content Placeholder 2"/>
          <p:cNvSpPr>
            <a:spLocks noGrp="1"/>
          </p:cNvSpPr>
          <p:nvPr>
            <p:ph idx="1"/>
          </p:nvPr>
        </p:nvSpPr>
        <p:spPr/>
        <p:txBody>
          <a:bodyPr>
            <a:normAutofit/>
          </a:bodyPr>
          <a:lstStyle/>
          <a:p>
            <a:pPr algn="r" rtl="1"/>
            <a:r>
              <a:rPr lang="fa-IR" dirty="0" smtClean="0"/>
              <a:t>سنگ= مسیح</a:t>
            </a:r>
            <a:r>
              <a:rPr lang="en-GB" dirty="0" smtClean="0"/>
              <a:t>(Matt. 21:42; Acts 4:11; Eph. 2:20; 1 Peter 2:4-8). </a:t>
            </a:r>
          </a:p>
          <a:p>
            <a:pPr algn="r" rtl="1"/>
            <a:r>
              <a:rPr lang="fa-IR" dirty="0"/>
              <a:t>"کوه" که او در سراسر زمین </a:t>
            </a:r>
            <a:r>
              <a:rPr lang="fa-IR" dirty="0" smtClean="0"/>
              <a:t>نشان </a:t>
            </a:r>
            <a:r>
              <a:rPr lang="fa-IR" dirty="0"/>
              <a:t>دهنده ابدی پادشاهی </a:t>
            </a:r>
            <a:r>
              <a:rPr lang="fa-IR" dirty="0" smtClean="0"/>
              <a:t>خداوند، </a:t>
            </a:r>
            <a:r>
              <a:rPr lang="fa-IR" dirty="0"/>
              <a:t>خواهد </a:t>
            </a:r>
            <a:r>
              <a:rPr lang="fa-IR" dirty="0" smtClean="0"/>
              <a:t>بود </a:t>
            </a:r>
            <a:r>
              <a:rPr lang="fa-IR" dirty="0"/>
              <a:t>که </a:t>
            </a:r>
            <a:r>
              <a:rPr lang="fa-IR" dirty="0" smtClean="0"/>
              <a:t>خوددوم را </a:t>
            </a:r>
            <a:r>
              <a:rPr lang="fa-IR" dirty="0"/>
              <a:t>در آینده تاسیس شده است. این نبوت است به خودی خود ثابت می کند که این پادشاهی بر روی زمین است، نه در آسمان.</a:t>
            </a:r>
          </a:p>
          <a:p>
            <a:pPr algn="r" rtl="1"/>
            <a:r>
              <a:rPr lang="fa-IR" dirty="0" smtClean="0"/>
              <a:t>"</a:t>
            </a:r>
            <a:r>
              <a:rPr lang="fa-IR" dirty="0"/>
              <a:t>در آخرین روز آن </a:t>
            </a:r>
            <a:r>
              <a:rPr lang="fa-IR" dirty="0" smtClean="0"/>
              <a:t>باید </a:t>
            </a:r>
            <a:r>
              <a:rPr lang="fa-IR" dirty="0"/>
              <a:t>فرا رسد، که کوه از خانه خداوند تشکیل خواهد شد"؛ پس از آن وجود شرح آنچه این پادشاهی را مانند بر روی زمین می شود به شرح زیر است</a:t>
            </a:r>
            <a:r>
              <a:rPr lang="en-GB" dirty="0" smtClean="0"/>
              <a:t>. </a:t>
            </a:r>
            <a:r>
              <a:rPr lang="en-GB" dirty="0"/>
              <a:t> (Mic. 4:1-4)</a:t>
            </a:r>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دن. 2:24</a:t>
            </a:r>
            <a:endParaRPr lang="en-GB" dirty="0"/>
          </a:p>
        </p:txBody>
      </p:sp>
      <p:sp>
        <p:nvSpPr>
          <p:cNvPr id="3" name="Content Placeholder 2"/>
          <p:cNvSpPr>
            <a:spLocks noGrp="1"/>
          </p:cNvSpPr>
          <p:nvPr>
            <p:ph idx="1"/>
          </p:nvPr>
        </p:nvSpPr>
        <p:spPr/>
        <p:txBody>
          <a:bodyPr>
            <a:normAutofit fontScale="92500"/>
          </a:bodyPr>
          <a:lstStyle/>
          <a:p>
            <a:pPr algn="r" rtl="1"/>
            <a:r>
              <a:rPr lang="en-US" dirty="0" smtClean="0"/>
              <a:t>Dan 2:44</a:t>
            </a:r>
            <a:r>
              <a:rPr lang="fa-IR" dirty="0" smtClean="0"/>
              <a:t> «خداوند از بهشت (بایستی) برپا کند پادشاهی اش را هر وقت بایستی هر چند خراب شود، ( این ) نبایستی خارج از دیگر مردم باشد» </a:t>
            </a:r>
          </a:p>
          <a:p>
            <a:pPr algn="r" rtl="1"/>
            <a:r>
              <a:rPr lang="fa-IR" dirty="0" smtClean="0"/>
              <a:t>خداوند خواهد مسیح و بر تخت پادشاهی داوود در اوزشلیم: او بایستی حکمرانی کند ... برای همیشه، و از او پادشاهی اش، در آنجا نبایستی تمام شود،(</a:t>
            </a:r>
            <a:r>
              <a:rPr lang="en-US" dirty="0" err="1" smtClean="0"/>
              <a:t>luke</a:t>
            </a:r>
            <a:r>
              <a:rPr lang="en-US" dirty="0" smtClean="0"/>
              <a:t> 1:32-33</a:t>
            </a:r>
            <a:r>
              <a:rPr lang="fa-IR" dirty="0" smtClean="0"/>
              <a:t>) این نقطه ای که در آنجا دوباره ایجاد می کند به طرف هر چند شروعی از حکمرانی بر تخت داوود و او پادشاهی اش راآغاز می کند . این خواهد از سمت بازگشت مسیح.</a:t>
            </a:r>
          </a:p>
          <a:p>
            <a:pPr algn="r" rtl="1"/>
            <a:r>
              <a:rPr lang="en-US" dirty="0" smtClean="0"/>
              <a:t>Rev 11:15</a:t>
            </a:r>
            <a:r>
              <a:rPr lang="fa-IR" dirty="0" smtClean="0"/>
              <a:t> « این پادشاهی امده در جهان است پادشاهی از مردم شما و او مسیح و او بایستی حکمرانی کند برای «همیشه و همیشه». در آنجادر آن زمان خاص هنگامی که پادشاهی مسیح و خکمرانی آغازی بر زمین : اسن خواهد به طرف او بازگشت.</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5:2- پادشاهی از خداوند حالا نیست بنیادش</a:t>
            </a:r>
            <a:endParaRPr lang="en-GB" dirty="0"/>
          </a:p>
        </p:txBody>
      </p:sp>
      <p:sp>
        <p:nvSpPr>
          <p:cNvPr id="3" name="Content Placeholder 2"/>
          <p:cNvSpPr>
            <a:spLocks noGrp="1"/>
          </p:cNvSpPr>
          <p:nvPr>
            <p:ph idx="1"/>
          </p:nvPr>
        </p:nvSpPr>
        <p:spPr/>
        <p:txBody>
          <a:bodyPr>
            <a:normAutofit/>
          </a:bodyPr>
          <a:lstStyle/>
          <a:p>
            <a:pPr algn="r" rtl="1"/>
            <a:r>
              <a:rPr lang="fa-IR" dirty="0" smtClean="0"/>
              <a:t>پادشاهی من نیست از این دنیا (</a:t>
            </a:r>
            <a:r>
              <a:rPr lang="en-US" dirty="0" smtClean="0"/>
              <a:t>john 18:36</a:t>
            </a:r>
            <a:r>
              <a:rPr lang="fa-IR" dirty="0" smtClean="0"/>
              <a:t>)</a:t>
            </a:r>
          </a:p>
          <a:p>
            <a:pPr algn="r" rtl="1"/>
            <a:r>
              <a:rPr lang="fa-IR" dirty="0" smtClean="0"/>
              <a:t>گوشت و خون ارتباطی که وارد شده در پادشاهی از خداوند(</a:t>
            </a:r>
            <a:r>
              <a:rPr lang="en-US" dirty="0" smtClean="0"/>
              <a:t>1 </a:t>
            </a:r>
            <a:r>
              <a:rPr lang="en-US" dirty="0" err="1" smtClean="0"/>
              <a:t>cor</a:t>
            </a:r>
            <a:r>
              <a:rPr lang="en-US" dirty="0" smtClean="0"/>
              <a:t> 15:50</a:t>
            </a:r>
            <a:r>
              <a:rPr lang="fa-IR" dirty="0" smtClean="0"/>
              <a:t>) </a:t>
            </a:r>
          </a:p>
          <a:p>
            <a:pPr algn="r" rtl="1"/>
            <a:r>
              <a:rPr lang="fa-IR" dirty="0" smtClean="0"/>
              <a:t>ما هستیم وارثانی از پادشاهی هر چند که او عهد هایش برایمان عشق او (</a:t>
            </a:r>
            <a:r>
              <a:rPr lang="en-US" dirty="0" err="1" smtClean="0"/>
              <a:t>james</a:t>
            </a:r>
            <a:r>
              <a:rPr lang="en-US" dirty="0" smtClean="0"/>
              <a:t> 2:5</a:t>
            </a:r>
            <a:r>
              <a:rPr lang="fa-IR" dirty="0" smtClean="0"/>
              <a:t>) مشاهده شده این تعمیدی که ساخته شده برایمان وارثان عهد ابراهیم .</a:t>
            </a:r>
          </a:p>
          <a:p>
            <a:pPr algn="r" rtl="1"/>
            <a:r>
              <a:rPr lang="fa-IR" dirty="0" smtClean="0"/>
              <a:t>این هست عهد هایی از آمدن پادشاهی از طرف بازگشت مسیح زمانی که عهد های ابراهیم خواهند به طور کامل (</a:t>
            </a:r>
            <a:r>
              <a:rPr lang="en-US" dirty="0" smtClean="0"/>
              <a:t>matt 25:35- 1 </a:t>
            </a:r>
            <a:r>
              <a:rPr lang="en-US" dirty="0" err="1" smtClean="0"/>
              <a:t>cor</a:t>
            </a:r>
            <a:r>
              <a:rPr lang="en-US" dirty="0" smtClean="0"/>
              <a:t> 6:9.10- gal 5:21. </a:t>
            </a:r>
            <a:r>
              <a:rPr lang="en-US" dirty="0" err="1" smtClean="0"/>
              <a:t>eph</a:t>
            </a:r>
            <a:r>
              <a:rPr lang="en-US" dirty="0" smtClean="0"/>
              <a:t> 5:5</a:t>
            </a:r>
            <a:r>
              <a:rPr lang="fa-IR" dirty="0" smtClean="0"/>
              <a:t>)برای بسیاری از ما استفاده این زبان از آمدن آینهده نشان داده این پادشاهی نباید اعتقادمان مالکیت شخصی.</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انتظارهایمان برای بازگشت مسیح</a:t>
            </a:r>
            <a:endParaRPr lang="en-GB" dirty="0"/>
          </a:p>
        </p:txBody>
      </p:sp>
      <p:pic>
        <p:nvPicPr>
          <p:cNvPr id="4" name="Content Placeholder 3" descr="unity.JPG"/>
          <p:cNvPicPr>
            <a:picLocks noGrp="1" noChangeAspect="1"/>
          </p:cNvPicPr>
          <p:nvPr>
            <p:ph idx="1"/>
          </p:nvPr>
        </p:nvPicPr>
        <p:blipFill>
          <a:blip r:embed="rId2" cstate="print"/>
          <a:stretch>
            <a:fillRect/>
          </a:stretch>
        </p:blipFill>
        <p:spPr>
          <a:xfrm>
            <a:off x="2321268" y="1935163"/>
            <a:ext cx="4501464" cy="438943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201</TotalTime>
  <Words>1797</Words>
  <Application>Microsoft Office PowerPoint</Application>
  <PresentationFormat>On-screen Show (4:3)</PresentationFormat>
  <Paragraphs>98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مبانی انجیل مطالعه درس 5: پادشاهی خداوند </vt:lpstr>
      <vt:lpstr>www.biblebasicsonline.com www.carelinks.net Email: info@carelinks.net </vt:lpstr>
      <vt:lpstr>5-1. تعریفی از پادشاهی خداوند</vt:lpstr>
      <vt:lpstr>5-2. این پادشاهی است که حالا بنیان نشده</vt:lpstr>
      <vt:lpstr>عکسی از دانیال 2</vt:lpstr>
      <vt:lpstr>.</vt:lpstr>
      <vt:lpstr>دن. 2:24</vt:lpstr>
      <vt:lpstr>5:2- پادشاهی از خداوند حالا نیست بنیادش</vt:lpstr>
      <vt:lpstr>انتظارهایمان برای بازگشت مسیح</vt:lpstr>
      <vt:lpstr>5-3. و این پادشاهی است از قدیم</vt:lpstr>
      <vt:lpstr>پادشاهی از طرف خداوند </vt:lpstr>
      <vt:lpstr>پادشاهی از اسرائیل</vt:lpstr>
      <vt:lpstr>و تمام می شوند اسرائیل از پادشاهی خداوند</vt:lpstr>
      <vt:lpstr>این پادشاهی خواهد بنیان شود</vt:lpstr>
      <vt:lpstr>و دوباره بر پا خواهد شد پادشاهی خداوند بر زمین</vt:lpstr>
      <vt:lpstr>5-4. پادشتاهی خداوند در آینده</vt:lpstr>
      <vt:lpstr>خداوند و پادشاهی اش بایستی حکمرانی کند بر روی زمین</vt:lpstr>
      <vt:lpstr>,</vt:lpstr>
      <vt:lpstr>.</vt:lpstr>
      <vt:lpstr>.</vt:lpstr>
      <vt:lpstr>5-5. هزاره</vt:lpstr>
      <vt:lpstr>.</vt:lpstr>
      <vt:lpstr>باید مسیح امروز آیده:</vt:lpstr>
      <vt:lpstr>.</vt:lpstr>
      <vt:lpstr>www.biblebasicsonline.com www.carelinks.net Email: info@carelinks.net </vt:lpstr>
      <vt:lpstr>مطالع درس 5:سوالها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5: The Kingdom Of God  </dc:title>
  <dc:creator>John</dc:creator>
  <cp:lastModifiedBy>Dr. Roxana</cp:lastModifiedBy>
  <cp:revision>49</cp:revision>
  <dcterms:created xsi:type="dcterms:W3CDTF">2012-04-16T19:33:22Z</dcterms:created>
  <dcterms:modified xsi:type="dcterms:W3CDTF">2015-07-01T04:12:07Z</dcterms:modified>
</cp:coreProperties>
</file>