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3" r:id="rId5"/>
    <p:sldId id="264" r:id="rId6"/>
    <p:sldId id="258" r:id="rId7"/>
    <p:sldId id="265" r:id="rId8"/>
    <p:sldId id="276" r:id="rId9"/>
    <p:sldId id="273" r:id="rId10"/>
    <p:sldId id="274" r:id="rId11"/>
    <p:sldId id="266" r:id="rId12"/>
    <p:sldId id="267" r:id="rId13"/>
    <p:sldId id="275" r:id="rId14"/>
    <p:sldId id="260" r:id="rId15"/>
    <p:sldId id="26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BF2FCDF-69B0-4882-81F0-3ADAFB22AA23}" type="datetimeFigureOut">
              <a:rPr lang="en-GB"/>
              <a:pPr>
                <a:defRPr/>
              </a:pPr>
              <a:t>10/06/2012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37B0BD6B-531D-4A58-8A80-28AF2A928FE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4E8FEC-7E88-4BB3-852B-D9263AEF80A9}" type="datetimeFigureOut">
              <a:rPr lang="en-GB"/>
              <a:pPr>
                <a:defRPr/>
              </a:pPr>
              <a:t>10/06/2012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78E04933-E0FA-4E86-8C58-7B16687B8D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11FE00-DDE2-4529-B2BA-F7AC4531B55E}" type="datetimeFigureOut">
              <a:rPr lang="en-GB"/>
              <a:pPr>
                <a:defRPr/>
              </a:pPr>
              <a:t>10/06/2012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F0AD8D1-624D-46A0-B44E-E86CCD2D08A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1791C4F-574D-447D-B66C-9D5A1F7515C3}" type="datetimeFigureOut">
              <a:rPr lang="en-GB"/>
              <a:pPr>
                <a:defRPr/>
              </a:pPr>
              <a:t>10/06/2012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07A6499-4620-4B96-9BE0-E92027834A2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82373D-E346-425F-9811-2DF2CA4B1549}" type="datetimeFigureOut">
              <a:rPr lang="en-GB"/>
              <a:pPr>
                <a:defRPr/>
              </a:pPr>
              <a:t>10/06/2012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544A21-2ADB-4F28-BFEC-8655C0B6073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2339EC0-2424-4CF9-8E4C-6E4C404B3BAE}" type="datetimeFigureOut">
              <a:rPr lang="en-GB"/>
              <a:pPr>
                <a:defRPr/>
              </a:pPr>
              <a:t>10/06/2012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B0AC63B-CD94-4D6D-88A6-E70774122B6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F46173E-94A7-4900-AA9C-AB38368BF716}" type="datetimeFigureOut">
              <a:rPr lang="en-GB"/>
              <a:pPr>
                <a:defRPr/>
              </a:pPr>
              <a:t>10/06/2012</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F15DB9CB-DE4D-456E-A1C7-240C4423B5A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FD91AD1-6F3B-4ECE-8DD6-807C5AFC2446}" type="datetimeFigureOut">
              <a:rPr lang="en-GB"/>
              <a:pPr>
                <a:defRPr/>
              </a:pPr>
              <a:t>10/06/2012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A6F5A1FE-2A25-44D1-AB13-526D306C7DA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32F070A-06D6-4424-87AD-ACC786BB3A6A}" type="datetimeFigureOut">
              <a:rPr lang="en-GB"/>
              <a:pPr>
                <a:defRPr/>
              </a:pPr>
              <a:t>10/06/2012</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7341DD0C-5635-4902-96D2-300D75B4E5E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AE1BE00-D51A-4A89-9CA5-1CE451774933}" type="datetimeFigureOut">
              <a:rPr lang="en-GB"/>
              <a:pPr>
                <a:defRPr/>
              </a:pPr>
              <a:t>10/06/2012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68727047-2363-4640-B2B6-419A55F2E12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D1CA92E-3F56-4D36-8F1C-C0CCB74DF0AE}" type="datetimeFigureOut">
              <a:rPr lang="en-GB"/>
              <a:pPr>
                <a:defRPr/>
              </a:pPr>
              <a:t>10/06/2012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A111C89E-7573-46C2-BC3F-0FDFBC5B059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2E5BDCF4-9BB8-4A88-A2F8-EA1D6665E6DC}" type="datetimeFigureOut">
              <a:rPr lang="en-GB"/>
              <a:pPr>
                <a:defRPr/>
              </a:pPr>
              <a:t>10/06/2012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BC23584-6382-4E6F-93FA-9EAE55CDDDEB}"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43"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G_924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4653136"/>
            <a:ext cx="8712968" cy="1467594"/>
          </a:xfrm>
        </p:spPr>
        <p:txBody>
          <a:bodyPr rtlCol="0">
            <a:normAutofit fontScale="90000"/>
          </a:bodyPr>
          <a:lstStyle/>
          <a:p>
            <a:pPr eaLnBrk="1" fontAlgn="auto" hangingPunct="1">
              <a:spcAft>
                <a:spcPts val="0"/>
              </a:spcAft>
              <a:defRPr/>
            </a:pPr>
            <a:r>
              <a:rPr lang="en-GB" dirty="0"/>
              <a:t> </a:t>
            </a:r>
            <a:br>
              <a:rPr lang="en-GB" dirty="0"/>
            </a:br>
            <a:r>
              <a:rPr lang="ur-PK" dirty="0" smtClean="0">
                <a:solidFill>
                  <a:schemeClr val="tx1"/>
                </a:solidFill>
              </a:rPr>
              <a:t>فصل 10</a:t>
            </a:r>
            <a:r>
              <a:rPr lang="en-GB" sz="5300" spc="300" dirty="0" smtClean="0">
                <a:solidFill>
                  <a:schemeClr val="tx1"/>
                </a:solidFill>
                <a:latin typeface="Gill Sans MT" pitchFamily="34" charset="0"/>
              </a:rPr>
              <a:t/>
            </a:r>
            <a:br>
              <a:rPr lang="en-GB" sz="5300" spc="300" dirty="0" smtClean="0">
                <a:solidFill>
                  <a:schemeClr val="tx1"/>
                </a:solidFill>
                <a:latin typeface="Gill Sans MT" pitchFamily="34" charset="0"/>
              </a:rPr>
            </a:br>
            <a:r>
              <a:rPr lang="ur-PK" dirty="0" smtClean="0">
                <a:solidFill>
                  <a:schemeClr val="tx1"/>
                </a:solidFill>
              </a:rPr>
              <a:t>تعميد به سوي مسيح</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fontAlgn="auto" hangingPunct="1">
              <a:spcAft>
                <a:spcPts val="0"/>
              </a:spcAft>
              <a:defRPr/>
            </a:pPr>
            <a:r>
              <a:rPr lang="fa-IR" dirty="0" smtClean="0"/>
              <a:t>به اندازه کافی آب - وان </a:t>
            </a:r>
            <a:r>
              <a:rPr lang="fa-IR" dirty="0" smtClean="0"/>
              <a:t>حمام</a:t>
            </a:r>
            <a:r>
              <a:rPr lang="en-GB" dirty="0" smtClean="0"/>
              <a:t/>
            </a:r>
            <a:br>
              <a:rPr lang="en-GB" dirty="0" smtClean="0"/>
            </a:br>
            <a:r>
              <a:rPr lang="en-GB" sz="1100" dirty="0" smtClean="0">
                <a:solidFill>
                  <a:schemeClr val="bg1"/>
                </a:solidFill>
                <a:effectLst/>
              </a:rPr>
              <a:t>Enough </a:t>
            </a:r>
            <a:r>
              <a:rPr lang="en-GB" sz="1100" dirty="0" smtClean="0">
                <a:solidFill>
                  <a:schemeClr val="bg1"/>
                </a:solidFill>
                <a:effectLst/>
              </a:rPr>
              <a:t>Water - Bath</a:t>
            </a:r>
          </a:p>
        </p:txBody>
      </p:sp>
      <p:pic>
        <p:nvPicPr>
          <p:cNvPr id="12291" name="Content Placeholder 3" descr="DSC00019.JPG"/>
          <p:cNvPicPr>
            <a:picLocks noGrp="1" noChangeAspect="1"/>
          </p:cNvPicPr>
          <p:nvPr>
            <p:ph idx="1"/>
          </p:nvPr>
        </p:nvPicPr>
        <p:blipFill>
          <a:blip r:embed="rId2" cstate="print"/>
          <a:srcRect/>
          <a:stretch>
            <a:fillRect/>
          </a:stretch>
        </p:blipFill>
        <p:spPr>
          <a:xfrm>
            <a:off x="1433513" y="1600200"/>
            <a:ext cx="6276975" cy="47085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fontAlgn="auto" hangingPunct="1">
              <a:spcAft>
                <a:spcPts val="0"/>
              </a:spcAft>
              <a:defRPr/>
            </a:pPr>
            <a:r>
              <a:rPr lang="fa-IR" dirty="0" smtClean="0"/>
              <a:t>غسل تعمید با غوطه وری </a:t>
            </a:r>
            <a:r>
              <a:rPr lang="en-GB" dirty="0" smtClean="0"/>
              <a:t/>
            </a:r>
            <a:br>
              <a:rPr lang="en-GB" dirty="0" smtClean="0"/>
            </a:br>
            <a:r>
              <a:rPr lang="en-GB" sz="1100" dirty="0" smtClean="0">
                <a:solidFill>
                  <a:schemeClr val="bg2">
                    <a:lumMod val="75000"/>
                  </a:schemeClr>
                </a:solidFill>
                <a:effectLst/>
              </a:rPr>
              <a:t>Baptism </a:t>
            </a:r>
            <a:r>
              <a:rPr lang="en-GB" sz="1100" dirty="0" smtClean="0">
                <a:solidFill>
                  <a:schemeClr val="bg2">
                    <a:lumMod val="75000"/>
                  </a:schemeClr>
                </a:solidFill>
                <a:effectLst/>
              </a:rPr>
              <a:t>By Immersion Of Adults</a:t>
            </a:r>
          </a:p>
        </p:txBody>
      </p:sp>
      <p:sp>
        <p:nvSpPr>
          <p:cNvPr id="3" name="Content Placeholder 2"/>
          <p:cNvSpPr>
            <a:spLocks noGrp="1"/>
          </p:cNvSpPr>
          <p:nvPr>
            <p:ph idx="1"/>
          </p:nvPr>
        </p:nvSpPr>
        <p:spPr/>
        <p:txBody>
          <a:bodyPr rtlCol="0">
            <a:normAutofit fontScale="85000" lnSpcReduction="20000"/>
          </a:bodyPr>
          <a:lstStyle/>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و یحیی نیز در عَیْنُون، نزدیک سالیم تعمید می‌داد زیرا که در آنجا آب بسیار بود و مردم می‌آمدند و تعمید می‌گرفتند،</a:t>
            </a:r>
            <a:r>
              <a:rPr lang="en-GB" dirty="0" smtClean="0">
                <a:solidFill>
                  <a:schemeClr val="bg1"/>
                </a:solidFill>
              </a:rPr>
              <a:t>(</a:t>
            </a:r>
            <a:r>
              <a:rPr lang="en-GB" dirty="0" smtClean="0">
                <a:solidFill>
                  <a:schemeClr val="bg1"/>
                </a:solidFill>
              </a:rPr>
              <a:t>Jn. </a:t>
            </a:r>
            <a:r>
              <a:rPr lang="en-GB" dirty="0" smtClean="0">
                <a:solidFill>
                  <a:schemeClr val="bg1"/>
                </a:solidFill>
              </a:rPr>
              <a:t>3:23 </a:t>
            </a:r>
            <a:r>
              <a:rPr lang="ur-PK" b="1" dirty="0" smtClean="0">
                <a:solidFill>
                  <a:schemeClr val="bg1"/>
                </a:solidFill>
              </a:rPr>
              <a:t>يوحنا </a:t>
            </a:r>
            <a:r>
              <a:rPr lang="en-GB" dirty="0" smtClean="0">
                <a:solidFill>
                  <a:schemeClr val="bg1"/>
                </a:solidFill>
              </a:rPr>
              <a:t>).</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امّا عیسی چون تعمید یافت، فوراً از آب برآمد که در ساعت آسمان بر وی گشاده شد و روح خدا را دید که مثل کبوتری نزول کرده، بر وی می‌آید.</a:t>
            </a:r>
            <a:r>
              <a:rPr lang="en-GB" dirty="0" smtClean="0">
                <a:solidFill>
                  <a:schemeClr val="bg1"/>
                </a:solidFill>
              </a:rPr>
              <a:t>(</a:t>
            </a:r>
            <a:r>
              <a:rPr lang="en-GB" dirty="0" smtClean="0">
                <a:solidFill>
                  <a:schemeClr val="bg1"/>
                </a:solidFill>
              </a:rPr>
              <a:t>Mt. </a:t>
            </a:r>
            <a:r>
              <a:rPr lang="en-GB" dirty="0" smtClean="0">
                <a:solidFill>
                  <a:schemeClr val="bg1"/>
                </a:solidFill>
              </a:rPr>
              <a:t>3:16 </a:t>
            </a:r>
            <a:r>
              <a:rPr lang="ur-PK" b="1" dirty="0" smtClean="0">
                <a:solidFill>
                  <a:schemeClr val="bg1"/>
                </a:solidFill>
              </a:rPr>
              <a:t>متی</a:t>
            </a:r>
            <a:r>
              <a:rPr lang="en-GB" dirty="0" smtClean="0">
                <a:solidFill>
                  <a:schemeClr val="bg1"/>
                </a:solidFill>
              </a:rPr>
              <a:t>). </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
            </a:r>
            <a:br>
              <a:rPr lang="ur-PK" dirty="0" smtClean="0">
                <a:solidFill>
                  <a:schemeClr val="bg1"/>
                </a:solidFill>
              </a:rPr>
            </a:br>
            <a:r>
              <a:rPr lang="ur-PK" dirty="0" smtClean="0">
                <a:solidFill>
                  <a:schemeClr val="bg1"/>
                </a:solidFill>
              </a:rPr>
              <a:t> </a:t>
            </a:r>
            <a:r>
              <a:rPr lang="ur-PK" dirty="0" smtClean="0">
                <a:solidFill>
                  <a:schemeClr val="bg1"/>
                </a:solidFill>
              </a:rPr>
              <a:t>پس حکم کرد تا ارابه را نگاه دارند و فیلپُّس با خواجهسرا هر دو به آب فرود شدند. پس او را تعمید داد. </a:t>
            </a:r>
            <a:br>
              <a:rPr lang="ur-PK" dirty="0" smtClean="0">
                <a:solidFill>
                  <a:schemeClr val="bg1"/>
                </a:solidFill>
              </a:rPr>
            </a:br>
            <a:r>
              <a:rPr lang="ur-PK" dirty="0" smtClean="0">
                <a:solidFill>
                  <a:schemeClr val="bg1"/>
                </a:solidFill>
              </a:rPr>
              <a:t> </a:t>
            </a:r>
            <a:r>
              <a:rPr lang="ur-PK" dirty="0" smtClean="0">
                <a:solidFill>
                  <a:schemeClr val="bg1"/>
                </a:solidFill>
              </a:rPr>
              <a:t>و چون از آب بالا آمدند،روح خداوند فیلپُّس را برداشته، خواجهسرا دیگر او را نیافت زیرا که راه خود را به خوشی پیش گرفت.</a:t>
            </a:r>
            <a:r>
              <a:rPr lang="en-GB" dirty="0" smtClean="0">
                <a:solidFill>
                  <a:schemeClr val="bg1"/>
                </a:solidFill>
              </a:rPr>
              <a:t>(</a:t>
            </a:r>
            <a:r>
              <a:rPr lang="en-GB" dirty="0" smtClean="0">
                <a:solidFill>
                  <a:schemeClr val="bg1"/>
                </a:solidFill>
              </a:rPr>
              <a:t>Acts </a:t>
            </a:r>
            <a:r>
              <a:rPr lang="en-GB" dirty="0" smtClean="0">
                <a:solidFill>
                  <a:schemeClr val="bg1"/>
                </a:solidFill>
              </a:rPr>
              <a:t>8:38,39 </a:t>
            </a:r>
            <a:r>
              <a:rPr lang="ur-PK" b="1" dirty="0" smtClean="0">
                <a:solidFill>
                  <a:schemeClr val="bg1"/>
                </a:solidFill>
              </a:rPr>
              <a:t>اعمال </a:t>
            </a:r>
            <a:r>
              <a:rPr lang="ur-PK" b="1" dirty="0" smtClean="0">
                <a:solidFill>
                  <a:schemeClr val="bg1"/>
                </a:solidFill>
              </a:rPr>
              <a:t>رسولان</a:t>
            </a:r>
            <a:r>
              <a:rPr lang="en-GB" dirty="0" smtClean="0">
                <a:solidFill>
                  <a:schemeClr val="bg1"/>
                </a:solidFill>
              </a:rPr>
              <a:t>). </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و با وی در تعمید مدفون گشتید که در آن هم برخیزانیده شدید به ایمان بر عمل خدا که او را از مردگان برخیزانید.</a:t>
            </a:r>
            <a:r>
              <a:rPr lang="en-GB" sz="3000" b="1" i="1" dirty="0" smtClean="0">
                <a:solidFill>
                  <a:schemeClr val="bg1"/>
                </a:solidFill>
              </a:rPr>
              <a:t> </a:t>
            </a:r>
            <a:r>
              <a:rPr lang="en-GB" dirty="0" smtClean="0">
                <a:solidFill>
                  <a:schemeClr val="bg1"/>
                </a:solidFill>
              </a:rPr>
              <a:t>(Col. </a:t>
            </a:r>
            <a:r>
              <a:rPr lang="en-GB" dirty="0" smtClean="0">
                <a:solidFill>
                  <a:schemeClr val="bg1"/>
                </a:solidFill>
              </a:rPr>
              <a:t>2:12 </a:t>
            </a:r>
            <a:r>
              <a:rPr lang="ur-PK" b="1" dirty="0" smtClean="0">
                <a:solidFill>
                  <a:schemeClr val="bg1"/>
                </a:solidFill>
              </a:rPr>
              <a:t>کولوسيان</a:t>
            </a:r>
            <a:r>
              <a:rPr lang="en-GB" dirty="0" smtClean="0">
                <a:solidFill>
                  <a:schemeClr val="bg1"/>
                </a:solidFill>
              </a:rPr>
              <a:t>) </a:t>
            </a:r>
          </a:p>
          <a:p>
            <a:pPr marL="548640" indent="-411480" eaLnBrk="1" fontAlgn="auto" hangingPunct="1">
              <a:spcAft>
                <a:spcPts val="0"/>
              </a:spcAft>
              <a:buClr>
                <a:srgbClr val="C00000"/>
              </a:buClr>
              <a:buNone/>
              <a:defRPr/>
            </a:pPr>
            <a:r>
              <a:rPr lang="en-GB" b="1" dirty="0" smtClean="0">
                <a:solidFill>
                  <a:schemeClr val="bg1"/>
                </a:solidFill>
              </a:rPr>
              <a:t>      </a:t>
            </a:r>
            <a:r>
              <a:rPr lang="ur-PK" b="1" dirty="0" smtClean="0">
                <a:solidFill>
                  <a:schemeClr val="bg1"/>
                </a:solidFill>
              </a:rPr>
              <a:t>مدفون</a:t>
            </a:r>
            <a:r>
              <a:rPr lang="en-GB" dirty="0" smtClean="0">
                <a:solidFill>
                  <a:schemeClr val="bg1"/>
                </a:solidFill>
              </a:rPr>
              <a:t> </a:t>
            </a:r>
            <a:r>
              <a:rPr lang="en-GB" dirty="0" smtClean="0">
                <a:solidFill>
                  <a:schemeClr val="bg2">
                    <a:lumMod val="75000"/>
                  </a:schemeClr>
                </a:solidFill>
              </a:rPr>
              <a:t>- buried</a:t>
            </a:r>
            <a:endParaRPr lang="en-GB" dirty="0" smtClean="0">
              <a:solidFill>
                <a:schemeClr val="bg2">
                  <a:lumMod val="75000"/>
                </a:schemeClr>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fontAlgn="auto" hangingPunct="1">
              <a:spcAft>
                <a:spcPts val="0"/>
              </a:spcAft>
              <a:defRPr/>
            </a:pPr>
            <a:r>
              <a:rPr lang="en-GB" dirty="0" smtClean="0">
                <a:solidFill>
                  <a:schemeClr val="bg2">
                    <a:lumMod val="75000"/>
                  </a:schemeClr>
                </a:solidFill>
                <a:effectLst/>
              </a:rPr>
              <a:t>Romans </a:t>
            </a:r>
            <a:r>
              <a:rPr lang="en-GB" dirty="0" smtClean="0">
                <a:solidFill>
                  <a:schemeClr val="bg2">
                    <a:lumMod val="75000"/>
                  </a:schemeClr>
                </a:solidFill>
                <a:effectLst/>
              </a:rPr>
              <a:t>6:3-5</a:t>
            </a:r>
            <a:r>
              <a:rPr lang="en-GB" dirty="0" smtClean="0">
                <a:solidFill>
                  <a:schemeClr val="bg1"/>
                </a:solidFill>
                <a:effectLst/>
              </a:rPr>
              <a:t> </a:t>
            </a:r>
            <a:r>
              <a:rPr lang="ur-PK" dirty="0" smtClean="0">
                <a:solidFill>
                  <a:schemeClr val="bg1"/>
                </a:solidFill>
                <a:effectLst/>
              </a:rPr>
              <a:t>روميان</a:t>
            </a:r>
            <a:r>
              <a:rPr lang="ur-PK" dirty="0" smtClean="0">
                <a:solidFill>
                  <a:schemeClr val="bg1"/>
                </a:solidFill>
              </a:rPr>
              <a:t> </a:t>
            </a:r>
            <a:r>
              <a:rPr lang="ur-PK" dirty="0" smtClean="0"/>
              <a:t/>
            </a:r>
            <a:br>
              <a:rPr lang="ur-PK" dirty="0" smtClean="0"/>
            </a:br>
            <a:endParaRPr lang="en-GB" dirty="0" smtClean="0">
              <a:solidFill>
                <a:schemeClr val="bg2">
                  <a:lumMod val="75000"/>
                </a:schemeClr>
              </a:solidFill>
              <a:effectLst/>
            </a:endParaRPr>
          </a:p>
        </p:txBody>
      </p:sp>
      <p:sp>
        <p:nvSpPr>
          <p:cNvPr id="13315" name="Content Placeholder 2"/>
          <p:cNvSpPr>
            <a:spLocks noGrp="1"/>
          </p:cNvSpPr>
          <p:nvPr>
            <p:ph idx="1"/>
          </p:nvPr>
        </p:nvSpPr>
        <p:spPr/>
        <p:txBody>
          <a:bodyPr>
            <a:normAutofit lnSpcReduction="10000"/>
          </a:bodyPr>
          <a:lstStyle/>
          <a:p>
            <a:pPr marL="548640" indent="-411480" eaLnBrk="1" fontAlgn="auto" hangingPunct="1">
              <a:spcAft>
                <a:spcPts val="0"/>
              </a:spcAft>
              <a:buClr>
                <a:srgbClr val="C00000"/>
              </a:buClr>
              <a:buFont typeface="Wingdings 2"/>
              <a:buChar char=""/>
              <a:defRPr/>
            </a:pPr>
            <a:r>
              <a:rPr lang="ur-PK" sz="2400" dirty="0" smtClean="0"/>
              <a:t/>
            </a:r>
            <a:br>
              <a:rPr lang="ur-PK" sz="2400" dirty="0" smtClean="0"/>
            </a:br>
            <a:r>
              <a:rPr lang="ur-PK" sz="3600" dirty="0" smtClean="0">
                <a:solidFill>
                  <a:schemeClr val="bg1"/>
                </a:solidFill>
              </a:rPr>
              <a:t>3 یا نمی‌دانید که جمیع ما که در مسیح عیسی تعمید یافتیم، در موت او تعمید یافتیم؟ </a:t>
            </a:r>
            <a:br>
              <a:rPr lang="ur-PK" sz="3600" dirty="0" smtClean="0">
                <a:solidFill>
                  <a:schemeClr val="bg1"/>
                </a:solidFill>
              </a:rPr>
            </a:br>
            <a:r>
              <a:rPr lang="ur-PK" sz="3600" dirty="0" smtClean="0">
                <a:solidFill>
                  <a:schemeClr val="bg1"/>
                </a:solidFill>
              </a:rPr>
              <a:t>4 پس چونکه در موت او تعمید یافتیم، با او دفن شدیم تا آنکه به همین قسمی که مسیح به جلال پدر از مردگان برخاست، ما نیز در تازگی حیات رفتار نماییم. </a:t>
            </a:r>
            <a:br>
              <a:rPr lang="ur-PK" sz="3600" dirty="0" smtClean="0">
                <a:solidFill>
                  <a:schemeClr val="bg1"/>
                </a:solidFill>
              </a:rPr>
            </a:br>
            <a:r>
              <a:rPr lang="ur-PK" sz="3600" dirty="0" smtClean="0">
                <a:solidFill>
                  <a:schemeClr val="bg1"/>
                </a:solidFill>
              </a:rPr>
              <a:t>5 زیرا اگر بر مثال موت او متّحد گشتیم، هرآینه در قیامت وی نیز چنین خواهیم شد.</a:t>
            </a:r>
            <a:endParaRPr lang="en-GB" sz="36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fontAlgn="auto" hangingPunct="1">
              <a:spcAft>
                <a:spcPts val="0"/>
              </a:spcAft>
              <a:defRPr/>
            </a:pPr>
            <a:r>
              <a:rPr lang="fa-IR" dirty="0" smtClean="0"/>
              <a:t>زندگی جدید </a:t>
            </a:r>
            <a:r>
              <a:rPr lang="en-GB" dirty="0" smtClean="0"/>
              <a:t/>
            </a:r>
            <a:br>
              <a:rPr lang="en-GB" dirty="0" smtClean="0"/>
            </a:br>
            <a:r>
              <a:rPr lang="en-GB" dirty="0" smtClean="0">
                <a:solidFill>
                  <a:schemeClr val="bg1"/>
                </a:solidFill>
                <a:effectLst/>
              </a:rPr>
              <a:t>New </a:t>
            </a:r>
            <a:r>
              <a:rPr lang="en-GB" dirty="0" smtClean="0">
                <a:solidFill>
                  <a:schemeClr val="bg1"/>
                </a:solidFill>
                <a:effectLst/>
              </a:rPr>
              <a:t>Life</a:t>
            </a:r>
          </a:p>
        </p:txBody>
      </p:sp>
      <p:pic>
        <p:nvPicPr>
          <p:cNvPr id="18435" name="Content Placeholder 3" descr="villagebap.JPG"/>
          <p:cNvPicPr>
            <a:picLocks noGrp="1" noChangeAspect="1"/>
          </p:cNvPicPr>
          <p:nvPr>
            <p:ph idx="1"/>
          </p:nvPr>
        </p:nvPicPr>
        <p:blipFill>
          <a:blip r:embed="rId2" cstate="print"/>
          <a:srcRect/>
          <a:stretch>
            <a:fillRect/>
          </a:stretch>
        </p:blipFill>
        <p:spPr>
          <a:xfrm>
            <a:off x="1433513" y="1600200"/>
            <a:ext cx="6276975" cy="47085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8864" y="274638"/>
            <a:ext cx="8229600" cy="1143000"/>
          </a:xfrm>
        </p:spPr>
        <p:txBody>
          <a:bodyPr/>
          <a:lstStyle/>
          <a:p>
            <a:pPr eaLnBrk="1" fontAlgn="auto" hangingPunct="1">
              <a:spcAft>
                <a:spcPts val="0"/>
              </a:spcAft>
              <a:defRPr/>
            </a:pPr>
            <a:r>
              <a:rPr lang="en-GB" smtClean="0"/>
              <a:t> </a:t>
            </a:r>
          </a:p>
        </p:txBody>
      </p:sp>
      <p:sp>
        <p:nvSpPr>
          <p:cNvPr id="3" name="Content Placeholder 2"/>
          <p:cNvSpPr>
            <a:spLocks noGrp="1"/>
          </p:cNvSpPr>
          <p:nvPr>
            <p:ph idx="1"/>
          </p:nvPr>
        </p:nvSpPr>
        <p:spPr>
          <a:xfrm>
            <a:off x="468313" y="1196975"/>
            <a:ext cx="8218487" cy="5505450"/>
          </a:xfrm>
        </p:spPr>
        <p:txBody>
          <a:bodyPr rtlCol="0">
            <a:normAutofit fontScale="85000" lnSpcReduction="10000"/>
          </a:bodyPr>
          <a:lstStyle/>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11 </a:t>
            </a:r>
            <a:r>
              <a:rPr lang="ur-PK" dirty="0" smtClean="0">
                <a:solidFill>
                  <a:schemeClr val="bg1"/>
                </a:solidFill>
              </a:rPr>
              <a:t>این سخن امین است، زیرا اگر با وی مردیم، با او زیست هم خواهیم کرد. </a:t>
            </a:r>
            <a:br>
              <a:rPr lang="ur-PK" dirty="0" smtClean="0">
                <a:solidFill>
                  <a:schemeClr val="bg1"/>
                </a:solidFill>
              </a:rPr>
            </a:br>
            <a:r>
              <a:rPr lang="ur-PK" dirty="0" smtClean="0">
                <a:solidFill>
                  <a:schemeClr val="bg1"/>
                </a:solidFill>
              </a:rPr>
              <a:t>12 و اگر تحمّل کنیم، با او سلطنت هم خواهیم کرد؛ و هرگاه او را انکار کنیم، او نیز ما را انکار خواهد کرد.</a:t>
            </a:r>
            <a:r>
              <a:rPr lang="en-GB" dirty="0" smtClean="0">
                <a:solidFill>
                  <a:schemeClr val="bg1"/>
                </a:solidFill>
              </a:rPr>
              <a:t>(</a:t>
            </a:r>
            <a:r>
              <a:rPr lang="en-GB" dirty="0" smtClean="0">
                <a:solidFill>
                  <a:schemeClr val="bg1"/>
                </a:solidFill>
              </a:rPr>
              <a:t>2 Tim. </a:t>
            </a:r>
            <a:r>
              <a:rPr lang="en-GB" dirty="0" smtClean="0">
                <a:solidFill>
                  <a:schemeClr val="bg1"/>
                </a:solidFill>
              </a:rPr>
              <a:t>2:11,12 </a:t>
            </a:r>
            <a:r>
              <a:rPr lang="ur-PK" b="1" dirty="0" smtClean="0">
                <a:solidFill>
                  <a:schemeClr val="bg1"/>
                </a:solidFill>
              </a:rPr>
              <a:t>دوم </a:t>
            </a:r>
            <a:r>
              <a:rPr lang="ur-PK" b="1" dirty="0" smtClean="0">
                <a:solidFill>
                  <a:schemeClr val="bg1"/>
                </a:solidFill>
              </a:rPr>
              <a:t>تيموتيوس</a:t>
            </a:r>
            <a:r>
              <a:rPr lang="en-GB" dirty="0" smtClean="0">
                <a:solidFill>
                  <a:schemeClr val="bg1"/>
                </a:solidFill>
              </a:rPr>
              <a:t>).</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پیوسته قتل عیسی خداوند را در جسد خود حمل می‌کنیم تا حیات عیسی هم در بدن ما ظاهر شود. </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زیرا ما که زنده‌ایم، دائماً بخاطر عیسی به موت سپرده می‌شویم تا حیات عیسی نیز در جسد فانی ما پدید آید. </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چون می‌دانیم او که عیسی خداوند را برخیزانید، ما را نیز با عیسی خواهد برخیزانید و با شما حاضر خواهد ساخت. </a:t>
            </a:r>
            <a:r>
              <a:rPr lang="en-GB" i="1" dirty="0" smtClean="0">
                <a:solidFill>
                  <a:schemeClr val="bg1"/>
                </a:solidFill>
              </a:rPr>
              <a:t/>
            </a:r>
            <a:br>
              <a:rPr lang="en-GB" i="1" dirty="0" smtClean="0">
                <a:solidFill>
                  <a:schemeClr val="bg1"/>
                </a:solidFill>
              </a:rPr>
            </a:br>
            <a:r>
              <a:rPr lang="en-GB" dirty="0" smtClean="0">
                <a:solidFill>
                  <a:schemeClr val="bg1"/>
                </a:solidFill>
              </a:rPr>
              <a:t>(2 Cor. </a:t>
            </a:r>
            <a:r>
              <a:rPr lang="en-GB" dirty="0" smtClean="0">
                <a:solidFill>
                  <a:schemeClr val="bg1"/>
                </a:solidFill>
              </a:rPr>
              <a:t>4:10,11,14 </a:t>
            </a:r>
            <a:r>
              <a:rPr lang="ur-PK" b="1" dirty="0" smtClean="0">
                <a:solidFill>
                  <a:schemeClr val="bg1"/>
                </a:solidFill>
              </a:rPr>
              <a:t>دوم </a:t>
            </a:r>
            <a:r>
              <a:rPr lang="ur-PK" b="1" dirty="0" smtClean="0">
                <a:solidFill>
                  <a:schemeClr val="bg1"/>
                </a:solidFill>
              </a:rPr>
              <a:t>قرنتيان</a:t>
            </a:r>
            <a:r>
              <a:rPr lang="en-GB" dirty="0" smtClean="0">
                <a:solidFill>
                  <a:schemeClr val="bg1"/>
                </a:solidFill>
              </a:rPr>
              <a:t>).</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
            </a:r>
            <a:br>
              <a:rPr lang="ur-PK" dirty="0" smtClean="0">
                <a:solidFill>
                  <a:schemeClr val="bg1"/>
                </a:solidFill>
              </a:rPr>
            </a:br>
            <a:r>
              <a:rPr lang="ur-PK" dirty="0" smtClean="0">
                <a:solidFill>
                  <a:schemeClr val="bg1"/>
                </a:solidFill>
              </a:rPr>
              <a:t>10 و تا او را و قوّت قیامت وی را و شراکت در رنجهای وی را بشناسم و با موت او مشابه گردم. </a:t>
            </a:r>
            <a:br>
              <a:rPr lang="ur-PK" dirty="0" smtClean="0">
                <a:solidFill>
                  <a:schemeClr val="bg1"/>
                </a:solidFill>
              </a:rPr>
            </a:br>
            <a:r>
              <a:rPr lang="ur-PK" dirty="0" smtClean="0">
                <a:solidFill>
                  <a:schemeClr val="bg1"/>
                </a:solidFill>
              </a:rPr>
              <a:t>11 مگر به هر وجه به قیامتِ از مردگان برسم.</a:t>
            </a:r>
            <a:r>
              <a:rPr lang="en-GB" dirty="0" smtClean="0">
                <a:solidFill>
                  <a:schemeClr val="bg1"/>
                </a:solidFill>
              </a:rPr>
              <a:t>(</a:t>
            </a:r>
            <a:r>
              <a:rPr lang="en-GB" dirty="0" smtClean="0">
                <a:solidFill>
                  <a:schemeClr val="bg1"/>
                </a:solidFill>
              </a:rPr>
              <a:t>Phil. 3: 10,11 </a:t>
            </a:r>
            <a:r>
              <a:rPr lang="ur-PK" b="1" dirty="0" smtClean="0">
                <a:solidFill>
                  <a:schemeClr val="bg1"/>
                </a:solidFill>
              </a:rPr>
              <a:t>فيليپيان</a:t>
            </a:r>
            <a:r>
              <a:rPr lang="en-GB" dirty="0" smtClean="0">
                <a:solidFill>
                  <a:schemeClr val="bg1"/>
                </a:solidFill>
              </a:rPr>
              <a:t>).</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endParaRPr lang="en-GB" dirty="0">
              <a:solidFill>
                <a:schemeClr val="bg2">
                  <a:lumMod val="75000"/>
                </a:schemeClr>
              </a:solidFill>
            </a:endParaRPr>
          </a:p>
        </p:txBody>
      </p:sp>
      <p:sp>
        <p:nvSpPr>
          <p:cNvPr id="2" name="TextBox 1"/>
          <p:cNvSpPr txBox="1"/>
          <p:nvPr/>
        </p:nvSpPr>
        <p:spPr>
          <a:xfrm>
            <a:off x="144463" y="333375"/>
            <a:ext cx="8964612" cy="800219"/>
          </a:xfrm>
          <a:prstGeom prst="rect">
            <a:avLst/>
          </a:prstGeom>
          <a:noFill/>
        </p:spPr>
        <p:txBody>
          <a:bodyPr>
            <a:spAutoFit/>
          </a:bodyPr>
          <a:lstStyle/>
          <a:p>
            <a:pPr>
              <a:defRPr/>
            </a:pPr>
            <a:r>
              <a:rPr lang="ur-PK" sz="3600" b="1" dirty="0" smtClean="0">
                <a:solidFill>
                  <a:schemeClr val="bg1"/>
                </a:solidFill>
                <a:latin typeface="+mj-lt"/>
              </a:rPr>
              <a:t>است، زیرا اگر با وی مردیم، با او زیست هم خواهیم </a:t>
            </a:r>
            <a:r>
              <a:rPr lang="ur-PK" sz="3600" b="1" dirty="0" smtClean="0">
                <a:solidFill>
                  <a:schemeClr val="bg1"/>
                </a:solidFill>
                <a:latin typeface="+mj-lt"/>
              </a:rPr>
              <a:t>کرد</a:t>
            </a:r>
            <a:endParaRPr lang="en-GB" sz="3600" b="1" dirty="0" smtClean="0">
              <a:solidFill>
                <a:schemeClr val="bg1"/>
              </a:solidFill>
              <a:latin typeface="+mj-lt"/>
            </a:endParaRPr>
          </a:p>
          <a:p>
            <a:pPr algn="ctr">
              <a:defRPr/>
            </a:pPr>
            <a:r>
              <a:rPr lang="en-AU" sz="1000" b="1" dirty="0" smtClean="0">
                <a:solidFill>
                  <a:schemeClr val="bg1"/>
                </a:solidFill>
                <a:latin typeface="+mj-lt"/>
              </a:rPr>
              <a:t>“Die</a:t>
            </a:r>
            <a:r>
              <a:rPr lang="en-AU" sz="1000" b="1" dirty="0">
                <a:solidFill>
                  <a:schemeClr val="bg1"/>
                </a:solidFill>
                <a:latin typeface="+mj-lt"/>
              </a:rPr>
              <a:t>” with Christ … Live with Christ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95536" y="0"/>
            <a:ext cx="8136904" cy="891480"/>
          </a:xfrm>
        </p:spPr>
        <p:txBody>
          <a:bodyPr/>
          <a:lstStyle/>
          <a:p>
            <a:r>
              <a:rPr lang="ur-PK" dirty="0" smtClean="0"/>
              <a:t>پرسش‌ها</a:t>
            </a:r>
            <a:endParaRPr lang="ur-PK" dirty="0"/>
          </a:p>
        </p:txBody>
      </p:sp>
      <p:sp>
        <p:nvSpPr>
          <p:cNvPr id="3" name="Content Placeholder 2"/>
          <p:cNvSpPr>
            <a:spLocks noGrp="1"/>
          </p:cNvSpPr>
          <p:nvPr>
            <p:ph sz="half" idx="1"/>
          </p:nvPr>
        </p:nvSpPr>
        <p:spPr>
          <a:xfrm>
            <a:off x="107950" y="836712"/>
            <a:ext cx="4608513" cy="5832648"/>
          </a:xfrm>
        </p:spPr>
        <p:txBody>
          <a:bodyPr rtlCol="0">
            <a:normAutofit fontScale="25000" lnSpcReduction="20000"/>
          </a:bodyPr>
          <a:lstStyle/>
          <a:p>
            <a:pPr marL="548640" indent="-411480" eaLnBrk="1" fontAlgn="auto" hangingPunct="1">
              <a:spcAft>
                <a:spcPts val="0"/>
              </a:spcAft>
              <a:buClr>
                <a:srgbClr val="C00000"/>
              </a:buClr>
              <a:buFont typeface="Wingdings" pitchFamily="2" charset="2"/>
              <a:buChar char="v"/>
              <a:defRPr/>
            </a:pPr>
            <a:r>
              <a:rPr lang="en-GB" sz="6400" b="1" dirty="0" smtClean="0">
                <a:solidFill>
                  <a:schemeClr val="bg2">
                    <a:lumMod val="75000"/>
                  </a:schemeClr>
                </a:solidFill>
              </a:rPr>
              <a:t>1. 	Do you think you can be saved without baptism</a:t>
            </a:r>
            <a:r>
              <a:rPr lang="en-GB" sz="6400" b="1" dirty="0" smtClean="0">
                <a:solidFill>
                  <a:schemeClr val="bg1"/>
                </a:solidFill>
              </a:rPr>
              <a:t>? </a:t>
            </a:r>
            <a:r>
              <a:rPr lang="ur-PK" sz="800" dirty="0" smtClean="0">
                <a:solidFill>
                  <a:schemeClr val="bg1"/>
                </a:solidFill>
              </a:rPr>
              <a:t>آيا </a:t>
            </a:r>
            <a:r>
              <a:rPr lang="ur-PK" sz="9600" dirty="0" smtClean="0">
                <a:solidFill>
                  <a:schemeClr val="bg1"/>
                </a:solidFill>
              </a:rPr>
              <a:t>بدون غسل تعميد مي توان رستگار شد؟</a:t>
            </a:r>
            <a:endParaRPr lang="en-GB" sz="9600" b="1" dirty="0" smtClean="0">
              <a:solidFill>
                <a:schemeClr val="bg1"/>
              </a:solidFill>
            </a:endParaRPr>
          </a:p>
          <a:p>
            <a:pPr marL="137160" indent="0" eaLnBrk="1" fontAlgn="auto" hangingPunct="1">
              <a:spcAft>
                <a:spcPts val="0"/>
              </a:spcAft>
              <a:buClr>
                <a:srgbClr val="C00000"/>
              </a:buClr>
              <a:buFont typeface="Wingdings 2"/>
              <a:buNone/>
              <a:defRPr/>
            </a:pPr>
            <a:r>
              <a:rPr lang="en-GB" sz="6400" b="1" dirty="0" smtClean="0">
                <a:solidFill>
                  <a:schemeClr val="bg1"/>
                </a:solidFill>
              </a:rPr>
              <a:t> </a:t>
            </a:r>
            <a:endParaRPr lang="en-GB" sz="8000" b="1"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en-GB" sz="8000" b="1" dirty="0" smtClean="0">
                <a:solidFill>
                  <a:schemeClr val="bg1"/>
                </a:solidFill>
              </a:rPr>
              <a:t>2. 	What does the word ‘baptism’ mean</a:t>
            </a:r>
            <a:r>
              <a:rPr lang="en-GB" sz="8000" b="1" dirty="0" smtClean="0">
                <a:solidFill>
                  <a:schemeClr val="bg1"/>
                </a:solidFill>
              </a:rPr>
              <a:t>? </a:t>
            </a:r>
            <a:r>
              <a:rPr lang="ur-PK" sz="8000" dirty="0" smtClean="0">
                <a:solidFill>
                  <a:schemeClr val="bg1"/>
                </a:solidFill>
              </a:rPr>
              <a:t>واژه‌ي "غسل تعميد" به چه معناست؟</a:t>
            </a:r>
            <a:endParaRPr lang="en-GB" sz="8000" b="1" dirty="0" smtClean="0">
              <a:solidFill>
                <a:schemeClr val="bg1"/>
              </a:solidFill>
            </a:endParaRPr>
          </a:p>
          <a:p>
            <a:pPr marL="722376" lvl="2" indent="0" eaLnBrk="1" fontAlgn="auto" hangingPunct="1">
              <a:spcAft>
                <a:spcPts val="0"/>
              </a:spcAft>
              <a:buClr>
                <a:srgbClr val="C00000"/>
              </a:buClr>
              <a:buFont typeface="Wingdings"/>
              <a:buNone/>
              <a:defRPr/>
            </a:pPr>
            <a:r>
              <a:rPr lang="en-GB" sz="8000" b="1" dirty="0" smtClean="0">
                <a:solidFill>
                  <a:schemeClr val="bg1"/>
                </a:solidFill>
              </a:rPr>
              <a:t>- </a:t>
            </a:r>
            <a:r>
              <a:rPr lang="en-GB" sz="8000" b="1" dirty="0" smtClean="0">
                <a:solidFill>
                  <a:schemeClr val="bg1"/>
                </a:solidFill>
              </a:rPr>
              <a:t>Commitment </a:t>
            </a:r>
            <a:r>
              <a:rPr lang="ur-PK" sz="8000" dirty="0" smtClean="0">
                <a:solidFill>
                  <a:schemeClr val="bg1"/>
                </a:solidFill>
              </a:rPr>
              <a:t>تعميد</a:t>
            </a:r>
            <a:endParaRPr lang="en-GB" sz="8000" b="1" dirty="0" smtClean="0">
              <a:solidFill>
                <a:schemeClr val="bg1"/>
              </a:solidFill>
            </a:endParaRPr>
          </a:p>
          <a:p>
            <a:pPr marL="722376" lvl="2" indent="0" eaLnBrk="1" fontAlgn="auto" hangingPunct="1">
              <a:spcAft>
                <a:spcPts val="0"/>
              </a:spcAft>
              <a:buClr>
                <a:srgbClr val="C00000"/>
              </a:buClr>
              <a:buFont typeface="Wingdings"/>
              <a:buNone/>
              <a:defRPr/>
            </a:pPr>
            <a:r>
              <a:rPr lang="en-GB" sz="8000" b="1" dirty="0" smtClean="0">
                <a:solidFill>
                  <a:schemeClr val="bg1"/>
                </a:solidFill>
              </a:rPr>
              <a:t>- </a:t>
            </a:r>
            <a:r>
              <a:rPr lang="en-GB" sz="8000" b="1" dirty="0" smtClean="0">
                <a:solidFill>
                  <a:schemeClr val="bg1"/>
                </a:solidFill>
              </a:rPr>
              <a:t>Sprinkling </a:t>
            </a:r>
            <a:r>
              <a:rPr lang="ur-PK" sz="8000" dirty="0" smtClean="0">
                <a:solidFill>
                  <a:schemeClr val="bg1"/>
                </a:solidFill>
              </a:rPr>
              <a:t>پاشيدن آب</a:t>
            </a:r>
            <a:endParaRPr lang="en-GB" sz="8000" b="1" dirty="0" smtClean="0">
              <a:solidFill>
                <a:schemeClr val="bg1"/>
              </a:solidFill>
            </a:endParaRPr>
          </a:p>
          <a:p>
            <a:pPr marL="722376" lvl="2" indent="0" eaLnBrk="1" fontAlgn="auto" hangingPunct="1">
              <a:spcAft>
                <a:spcPts val="0"/>
              </a:spcAft>
              <a:buClr>
                <a:srgbClr val="C00000"/>
              </a:buClr>
              <a:buFont typeface="Wingdings"/>
              <a:buNone/>
              <a:defRPr/>
            </a:pPr>
            <a:r>
              <a:rPr lang="en-GB" sz="8000" b="1" dirty="0" smtClean="0">
                <a:solidFill>
                  <a:schemeClr val="bg1"/>
                </a:solidFill>
              </a:rPr>
              <a:t>- </a:t>
            </a:r>
            <a:r>
              <a:rPr lang="en-GB" sz="8000" b="1" dirty="0" smtClean="0">
                <a:solidFill>
                  <a:schemeClr val="bg1"/>
                </a:solidFill>
              </a:rPr>
              <a:t>Belief </a:t>
            </a:r>
            <a:r>
              <a:rPr lang="ur-PK" sz="8000" dirty="0" smtClean="0">
                <a:solidFill>
                  <a:schemeClr val="bg1"/>
                </a:solidFill>
              </a:rPr>
              <a:t>ايمان</a:t>
            </a:r>
            <a:endParaRPr lang="en-GB" sz="8000" dirty="0" smtClean="0">
              <a:solidFill>
                <a:schemeClr val="bg1"/>
              </a:solidFill>
            </a:endParaRPr>
          </a:p>
          <a:p>
            <a:pPr marL="722376" lvl="2" indent="0" eaLnBrk="1" fontAlgn="auto" hangingPunct="1">
              <a:spcAft>
                <a:spcPts val="0"/>
              </a:spcAft>
              <a:buClr>
                <a:srgbClr val="C00000"/>
              </a:buClr>
              <a:buFont typeface="Wingdings"/>
              <a:buNone/>
              <a:defRPr/>
            </a:pPr>
            <a:r>
              <a:rPr lang="en-GB" sz="8000" dirty="0" smtClean="0">
                <a:solidFill>
                  <a:schemeClr val="bg1"/>
                </a:solidFill>
              </a:rPr>
              <a:t>- </a:t>
            </a:r>
            <a:r>
              <a:rPr lang="en-GB" sz="8000" dirty="0" smtClean="0">
                <a:solidFill>
                  <a:schemeClr val="bg1"/>
                </a:solidFill>
              </a:rPr>
              <a:t>Dipping/immersion </a:t>
            </a:r>
            <a:r>
              <a:rPr lang="ur-PK" sz="8000" dirty="0" smtClean="0">
                <a:solidFill>
                  <a:schemeClr val="bg1"/>
                </a:solidFill>
              </a:rPr>
              <a:t>فرو رفتن در آب </a:t>
            </a:r>
            <a:endParaRPr lang="en-GB" sz="7200" dirty="0" smtClean="0">
              <a:solidFill>
                <a:schemeClr val="bg1"/>
              </a:solidFill>
            </a:endParaRPr>
          </a:p>
          <a:p>
            <a:pPr marL="137160" indent="0" eaLnBrk="1" fontAlgn="auto" hangingPunct="1">
              <a:spcAft>
                <a:spcPts val="0"/>
              </a:spcAft>
              <a:buClr>
                <a:srgbClr val="C00000"/>
              </a:buClr>
              <a:buFont typeface="Wingdings 2"/>
              <a:buNone/>
              <a:defRPr/>
            </a:pPr>
            <a:r>
              <a:rPr lang="en-GB" sz="7200" dirty="0" smtClean="0">
                <a:solidFill>
                  <a:schemeClr val="bg2">
                    <a:lumMod val="75000"/>
                  </a:schemeClr>
                </a:solidFill>
              </a:rPr>
              <a:t> </a:t>
            </a:r>
          </a:p>
          <a:p>
            <a:pPr marL="548640" indent="-411480" eaLnBrk="1" fontAlgn="auto" hangingPunct="1">
              <a:spcAft>
                <a:spcPts val="0"/>
              </a:spcAft>
              <a:buClr>
                <a:srgbClr val="C00000"/>
              </a:buClr>
              <a:buFont typeface="Wingdings" pitchFamily="2" charset="2"/>
              <a:buChar char="v"/>
              <a:defRPr/>
            </a:pPr>
            <a:r>
              <a:rPr lang="en-GB" sz="7200" b="1" dirty="0" smtClean="0">
                <a:solidFill>
                  <a:schemeClr val="bg2">
                    <a:lumMod val="75000"/>
                  </a:schemeClr>
                </a:solidFill>
              </a:rPr>
              <a:t>3.</a:t>
            </a:r>
            <a:r>
              <a:rPr lang="en-GB" sz="7200" b="1" dirty="0" smtClean="0">
                <a:solidFill>
                  <a:schemeClr val="bg2">
                    <a:lumMod val="75000"/>
                  </a:schemeClr>
                </a:solidFill>
              </a:rPr>
              <a:t> </a:t>
            </a:r>
            <a:r>
              <a:rPr lang="en-GB" sz="7200" b="1" dirty="0" smtClean="0">
                <a:solidFill>
                  <a:schemeClr val="bg1"/>
                </a:solidFill>
              </a:rPr>
              <a:t>	When should we be baptised</a:t>
            </a:r>
            <a:r>
              <a:rPr lang="en-GB" sz="7200" b="1" dirty="0" smtClean="0">
                <a:solidFill>
                  <a:schemeClr val="bg1"/>
                </a:solidFill>
              </a:rPr>
              <a:t>? </a:t>
            </a:r>
            <a:r>
              <a:rPr lang="ur-PK" sz="7200" dirty="0" smtClean="0">
                <a:solidFill>
                  <a:schemeClr val="bg1"/>
                </a:solidFill>
              </a:rPr>
              <a:t>چه‌وقت بايد غسل تعميد شويم؟</a:t>
            </a:r>
            <a:endParaRPr lang="en-GB" sz="7200" b="1" dirty="0" smtClean="0">
              <a:solidFill>
                <a:schemeClr val="bg1"/>
              </a:solidFill>
            </a:endParaRPr>
          </a:p>
          <a:p>
            <a:pPr marL="722376" lvl="2" indent="0" eaLnBrk="1" fontAlgn="auto" hangingPunct="1">
              <a:spcAft>
                <a:spcPts val="0"/>
              </a:spcAft>
              <a:buClr>
                <a:srgbClr val="C00000"/>
              </a:buClr>
              <a:buFont typeface="Wingdings"/>
              <a:buNone/>
              <a:defRPr/>
            </a:pPr>
            <a:r>
              <a:rPr lang="en-GB" sz="7200" b="1" dirty="0" smtClean="0">
                <a:solidFill>
                  <a:schemeClr val="bg1"/>
                </a:solidFill>
              </a:rPr>
              <a:t>- After learning the true Gospel and </a:t>
            </a:r>
            <a:r>
              <a:rPr lang="en-GB" sz="7200" b="1" dirty="0" smtClean="0">
                <a:solidFill>
                  <a:schemeClr val="bg1"/>
                </a:solidFill>
              </a:rPr>
              <a:t>repenting </a:t>
            </a:r>
            <a:r>
              <a:rPr lang="ur-PK" sz="7200" dirty="0" smtClean="0">
                <a:solidFill>
                  <a:schemeClr val="bg1"/>
                </a:solidFill>
              </a:rPr>
              <a:t>پس از آموختن انجيل و توبه</a:t>
            </a:r>
            <a:endParaRPr lang="en-GB" sz="7200" b="1" dirty="0" smtClean="0">
              <a:solidFill>
                <a:schemeClr val="bg1"/>
              </a:solidFill>
            </a:endParaRPr>
          </a:p>
          <a:p>
            <a:pPr marL="722376" lvl="2" indent="0" eaLnBrk="1" fontAlgn="auto" hangingPunct="1">
              <a:spcAft>
                <a:spcPts val="0"/>
              </a:spcAft>
              <a:buClr>
                <a:srgbClr val="C00000"/>
              </a:buClr>
              <a:buFont typeface="Wingdings"/>
              <a:buNone/>
              <a:defRPr/>
            </a:pPr>
            <a:r>
              <a:rPr lang="en-GB" sz="7200" b="1" dirty="0" smtClean="0">
                <a:solidFill>
                  <a:schemeClr val="bg1"/>
                </a:solidFill>
              </a:rPr>
              <a:t>- As a small </a:t>
            </a:r>
            <a:r>
              <a:rPr lang="en-GB" sz="7200" b="1" dirty="0" smtClean="0">
                <a:solidFill>
                  <a:schemeClr val="bg1"/>
                </a:solidFill>
              </a:rPr>
              <a:t>baby </a:t>
            </a:r>
            <a:r>
              <a:rPr lang="ur-PK" sz="7200" dirty="0" smtClean="0">
                <a:solidFill>
                  <a:schemeClr val="bg1"/>
                </a:solidFill>
              </a:rPr>
              <a:t>زمان نوزادي</a:t>
            </a:r>
            <a:endParaRPr lang="en-GB" sz="7200" b="1" dirty="0" smtClean="0">
              <a:solidFill>
                <a:schemeClr val="bg1"/>
              </a:solidFill>
            </a:endParaRPr>
          </a:p>
          <a:p>
            <a:pPr marL="722376" lvl="2" indent="0" eaLnBrk="1" fontAlgn="auto" hangingPunct="1">
              <a:spcAft>
                <a:spcPts val="0"/>
              </a:spcAft>
              <a:buClr>
                <a:srgbClr val="C00000"/>
              </a:buClr>
              <a:buFont typeface="Wingdings"/>
              <a:buNone/>
              <a:defRPr/>
            </a:pPr>
            <a:r>
              <a:rPr lang="en-GB" sz="7200" b="1" dirty="0" smtClean="0">
                <a:solidFill>
                  <a:schemeClr val="bg1"/>
                </a:solidFill>
              </a:rPr>
              <a:t>- After getting interested in the </a:t>
            </a:r>
            <a:r>
              <a:rPr lang="en-GB" sz="7200" b="1" dirty="0" smtClean="0">
                <a:solidFill>
                  <a:schemeClr val="bg1"/>
                </a:solidFill>
              </a:rPr>
              <a:t>Bible </a:t>
            </a:r>
            <a:r>
              <a:rPr lang="ur-PK" sz="7200" dirty="0" smtClean="0">
                <a:solidFill>
                  <a:schemeClr val="bg1"/>
                </a:solidFill>
              </a:rPr>
              <a:t>پس از علاقه‌مند شدن به انجيل</a:t>
            </a:r>
            <a:endParaRPr lang="en-GB" sz="7200" b="1" dirty="0" smtClean="0">
              <a:solidFill>
                <a:schemeClr val="bg1"/>
              </a:solidFill>
            </a:endParaRPr>
          </a:p>
          <a:p>
            <a:pPr marL="722376" lvl="2" indent="0" eaLnBrk="1" fontAlgn="auto" hangingPunct="1">
              <a:spcAft>
                <a:spcPts val="0"/>
              </a:spcAft>
              <a:buClr>
                <a:srgbClr val="C00000"/>
              </a:buClr>
              <a:buFont typeface="Wingdings"/>
              <a:buNone/>
              <a:defRPr/>
            </a:pPr>
            <a:r>
              <a:rPr lang="en-GB" sz="7200" b="1" dirty="0" smtClean="0">
                <a:solidFill>
                  <a:schemeClr val="bg1"/>
                </a:solidFill>
              </a:rPr>
              <a:t>- When we want to join a </a:t>
            </a:r>
            <a:r>
              <a:rPr lang="en-GB" sz="7200" b="1" dirty="0" smtClean="0">
                <a:solidFill>
                  <a:schemeClr val="bg1"/>
                </a:solidFill>
              </a:rPr>
              <a:t>church </a:t>
            </a:r>
            <a:r>
              <a:rPr lang="ur-PK" sz="7200" dirty="0" smtClean="0">
                <a:solidFill>
                  <a:schemeClr val="bg1"/>
                </a:solidFill>
              </a:rPr>
              <a:t>هنگام پيوستن به يك فرقه كليسايي </a:t>
            </a:r>
            <a:endParaRPr lang="en-GB" sz="7200" b="1" dirty="0" smtClean="0">
              <a:solidFill>
                <a:schemeClr val="bg1"/>
              </a:solidFill>
            </a:endParaRPr>
          </a:p>
          <a:p>
            <a:pPr marL="548640" indent="-411480" eaLnBrk="1" fontAlgn="auto" hangingPunct="1">
              <a:spcAft>
                <a:spcPts val="0"/>
              </a:spcAft>
              <a:buClr>
                <a:srgbClr val="C00000"/>
              </a:buClr>
              <a:buFont typeface="Wingdings" pitchFamily="2" charset="2"/>
              <a:buChar char="v"/>
              <a:defRPr/>
            </a:pPr>
            <a:endParaRPr lang="en-GB" dirty="0">
              <a:solidFill>
                <a:schemeClr val="bg2">
                  <a:lumMod val="75000"/>
                </a:schemeClr>
              </a:solidFill>
            </a:endParaRPr>
          </a:p>
        </p:txBody>
      </p:sp>
      <p:sp>
        <p:nvSpPr>
          <p:cNvPr id="4" name="Content Placeholder 3"/>
          <p:cNvSpPr>
            <a:spLocks noGrp="1"/>
          </p:cNvSpPr>
          <p:nvPr>
            <p:ph sz="half" idx="2"/>
          </p:nvPr>
        </p:nvSpPr>
        <p:spPr>
          <a:xfrm>
            <a:off x="4644008" y="908720"/>
            <a:ext cx="4316413" cy="4813995"/>
          </a:xfrm>
        </p:spPr>
        <p:txBody>
          <a:bodyPr rtlCol="0">
            <a:noAutofit/>
          </a:bodyPr>
          <a:lstStyle/>
          <a:p>
            <a:pPr marL="548640" indent="-411480" eaLnBrk="1" fontAlgn="auto" hangingPunct="1">
              <a:spcAft>
                <a:spcPts val="0"/>
              </a:spcAft>
              <a:buClr>
                <a:srgbClr val="C00000"/>
              </a:buClr>
              <a:buFont typeface="Wingdings" pitchFamily="2" charset="2"/>
              <a:buChar char="v"/>
              <a:defRPr/>
            </a:pPr>
            <a:r>
              <a:rPr lang="en-GB" sz="1600" b="1" dirty="0" smtClean="0">
                <a:solidFill>
                  <a:schemeClr val="bg1"/>
                </a:solidFill>
              </a:rPr>
              <a:t>5. 	What are we baptised into</a:t>
            </a:r>
            <a:r>
              <a:rPr lang="en-GB" sz="1600" b="1" dirty="0" smtClean="0">
                <a:solidFill>
                  <a:schemeClr val="bg1"/>
                </a:solidFill>
              </a:rPr>
              <a:t>? </a:t>
            </a:r>
            <a:r>
              <a:rPr lang="ur-PK" sz="1600" dirty="0" smtClean="0">
                <a:solidFill>
                  <a:schemeClr val="bg1"/>
                </a:solidFill>
              </a:rPr>
              <a:t>با غسل تعميد به كه مي‌پيونديم؟</a:t>
            </a:r>
            <a:endParaRPr lang="en-GB" sz="1600" b="1" dirty="0" smtClean="0">
              <a:solidFill>
                <a:schemeClr val="bg1"/>
              </a:solidFill>
            </a:endParaRPr>
          </a:p>
          <a:p>
            <a:pPr marL="722376" lvl="2" indent="0" eaLnBrk="1" fontAlgn="auto" hangingPunct="1">
              <a:spcAft>
                <a:spcPts val="0"/>
              </a:spcAft>
              <a:buClr>
                <a:srgbClr val="C00000"/>
              </a:buClr>
              <a:buFont typeface="Wingdings"/>
              <a:buNone/>
              <a:defRPr/>
            </a:pPr>
            <a:r>
              <a:rPr lang="en-GB" sz="1600" b="1" dirty="0" smtClean="0">
                <a:solidFill>
                  <a:schemeClr val="bg1"/>
                </a:solidFill>
              </a:rPr>
              <a:t>- The church who baptises </a:t>
            </a:r>
            <a:r>
              <a:rPr lang="en-GB" sz="1600" b="1" dirty="0" smtClean="0">
                <a:solidFill>
                  <a:schemeClr val="bg1"/>
                </a:solidFill>
              </a:rPr>
              <a:t>us </a:t>
            </a:r>
            <a:r>
              <a:rPr lang="ur-PK" sz="1600" dirty="0" smtClean="0">
                <a:solidFill>
                  <a:schemeClr val="bg1"/>
                </a:solidFill>
              </a:rPr>
              <a:t>كليسايي كه ما را غسل مي‌دهد</a:t>
            </a:r>
            <a:endParaRPr lang="en-GB" sz="1600" b="1" dirty="0" smtClean="0">
              <a:solidFill>
                <a:schemeClr val="bg1"/>
              </a:solidFill>
            </a:endParaRPr>
          </a:p>
          <a:p>
            <a:pPr marL="722376" lvl="2" indent="0" eaLnBrk="1" fontAlgn="auto" hangingPunct="1">
              <a:spcAft>
                <a:spcPts val="0"/>
              </a:spcAft>
              <a:buClr>
                <a:srgbClr val="C00000"/>
              </a:buClr>
              <a:buFont typeface="Wingdings"/>
              <a:buNone/>
              <a:defRPr/>
            </a:pPr>
            <a:r>
              <a:rPr lang="en-GB" sz="1600" b="1" dirty="0" smtClean="0">
                <a:solidFill>
                  <a:schemeClr val="bg1"/>
                </a:solidFill>
              </a:rPr>
              <a:t>- The word of </a:t>
            </a:r>
            <a:r>
              <a:rPr lang="en-GB" sz="1600" b="1" dirty="0" smtClean="0">
                <a:solidFill>
                  <a:schemeClr val="bg1"/>
                </a:solidFill>
              </a:rPr>
              <a:t>God </a:t>
            </a:r>
            <a:r>
              <a:rPr lang="ur-PK" sz="1600" dirty="0" smtClean="0">
                <a:solidFill>
                  <a:schemeClr val="bg1"/>
                </a:solidFill>
              </a:rPr>
              <a:t>كلام خداوند</a:t>
            </a:r>
            <a:endParaRPr lang="en-GB" sz="1600" b="1" dirty="0" smtClean="0">
              <a:solidFill>
                <a:schemeClr val="bg1"/>
              </a:solidFill>
            </a:endParaRPr>
          </a:p>
          <a:p>
            <a:pPr marL="722376" lvl="2" indent="0" eaLnBrk="1" fontAlgn="auto" hangingPunct="1">
              <a:spcAft>
                <a:spcPts val="0"/>
              </a:spcAft>
              <a:buClr>
                <a:srgbClr val="C00000"/>
              </a:buClr>
              <a:buFont typeface="Wingdings"/>
              <a:buNone/>
              <a:defRPr/>
            </a:pPr>
            <a:r>
              <a:rPr lang="en-GB" sz="1600" b="1" dirty="0" smtClean="0">
                <a:solidFill>
                  <a:schemeClr val="bg1"/>
                </a:solidFill>
              </a:rPr>
              <a:t>- </a:t>
            </a:r>
            <a:r>
              <a:rPr lang="en-GB" sz="1600" b="1" dirty="0" smtClean="0">
                <a:solidFill>
                  <a:schemeClr val="bg1"/>
                </a:solidFill>
              </a:rPr>
              <a:t>Christ </a:t>
            </a:r>
            <a:r>
              <a:rPr lang="ur-PK" sz="1600" dirty="0" smtClean="0">
                <a:solidFill>
                  <a:schemeClr val="bg1"/>
                </a:solidFill>
              </a:rPr>
              <a:t>مسيح</a:t>
            </a:r>
            <a:endParaRPr lang="en-GB" sz="1600" b="1" dirty="0" smtClean="0">
              <a:solidFill>
                <a:schemeClr val="bg1"/>
              </a:solidFill>
            </a:endParaRPr>
          </a:p>
          <a:p>
            <a:pPr marL="722376" lvl="2" indent="0" eaLnBrk="1" fontAlgn="auto" hangingPunct="1">
              <a:spcAft>
                <a:spcPts val="0"/>
              </a:spcAft>
              <a:buClr>
                <a:srgbClr val="C00000"/>
              </a:buClr>
              <a:buFont typeface="Wingdings"/>
              <a:buNone/>
              <a:defRPr/>
            </a:pPr>
            <a:r>
              <a:rPr lang="en-GB" sz="1600" b="1" dirty="0" smtClean="0">
                <a:solidFill>
                  <a:schemeClr val="bg1"/>
                </a:solidFill>
              </a:rPr>
              <a:t>- The Holy </a:t>
            </a:r>
            <a:r>
              <a:rPr lang="en-GB" sz="1600" b="1" dirty="0" smtClean="0">
                <a:solidFill>
                  <a:schemeClr val="bg1"/>
                </a:solidFill>
              </a:rPr>
              <a:t>Spirit </a:t>
            </a:r>
            <a:r>
              <a:rPr lang="ur-PK" sz="1600" dirty="0" smtClean="0">
                <a:solidFill>
                  <a:schemeClr val="bg1"/>
                </a:solidFill>
              </a:rPr>
              <a:t>روح‌القدس </a:t>
            </a:r>
            <a:endParaRPr lang="en-GB" sz="1600" b="1" dirty="0" smtClean="0">
              <a:solidFill>
                <a:schemeClr val="bg1"/>
              </a:solidFill>
            </a:endParaRPr>
          </a:p>
          <a:p>
            <a:pPr marL="137160" indent="0" eaLnBrk="1" fontAlgn="auto" hangingPunct="1">
              <a:spcAft>
                <a:spcPts val="0"/>
              </a:spcAft>
              <a:buClr>
                <a:srgbClr val="C00000"/>
              </a:buClr>
              <a:buFont typeface="Wingdings 2"/>
              <a:buNone/>
              <a:defRPr/>
            </a:pPr>
            <a:r>
              <a:rPr lang="en-GB" sz="1600" b="1" dirty="0" smtClean="0">
                <a:solidFill>
                  <a:schemeClr val="bg1"/>
                </a:solidFill>
              </a:rPr>
              <a:t> </a:t>
            </a:r>
          </a:p>
          <a:p>
            <a:pPr marL="548640" indent="-411480" eaLnBrk="1" fontAlgn="auto" hangingPunct="1">
              <a:spcAft>
                <a:spcPts val="0"/>
              </a:spcAft>
              <a:buClr>
                <a:srgbClr val="C00000"/>
              </a:buClr>
              <a:buFont typeface="Wingdings" pitchFamily="2" charset="2"/>
              <a:buChar char="v"/>
              <a:defRPr/>
            </a:pPr>
            <a:r>
              <a:rPr lang="en-GB" sz="1600" b="1" dirty="0" smtClean="0">
                <a:solidFill>
                  <a:schemeClr val="bg1"/>
                </a:solidFill>
              </a:rPr>
              <a:t>6. 	Which of the following happens after baptism</a:t>
            </a:r>
            <a:r>
              <a:rPr lang="en-GB" sz="1600" b="1" dirty="0" smtClean="0">
                <a:solidFill>
                  <a:schemeClr val="bg1"/>
                </a:solidFill>
              </a:rPr>
              <a:t>? </a:t>
            </a:r>
            <a:r>
              <a:rPr lang="ur-PK" sz="1600" dirty="0" smtClean="0">
                <a:solidFill>
                  <a:schemeClr val="bg1"/>
                </a:solidFill>
              </a:rPr>
              <a:t>س از غسل تعميد چه اتفاقي مي‌افتد؟</a:t>
            </a:r>
            <a:endParaRPr lang="en-GB" sz="1600" b="1" dirty="0" smtClean="0">
              <a:solidFill>
                <a:schemeClr val="bg1"/>
              </a:solidFill>
            </a:endParaRPr>
          </a:p>
          <a:p>
            <a:pPr marL="722376" lvl="2" indent="0" eaLnBrk="1" fontAlgn="auto" hangingPunct="1">
              <a:spcAft>
                <a:spcPts val="0"/>
              </a:spcAft>
              <a:buClr>
                <a:srgbClr val="C00000"/>
              </a:buClr>
              <a:buFont typeface="Wingdings"/>
              <a:buNone/>
              <a:defRPr/>
            </a:pPr>
            <a:r>
              <a:rPr lang="en-GB" sz="1600" b="1" dirty="0" smtClean="0">
                <a:solidFill>
                  <a:schemeClr val="bg1"/>
                </a:solidFill>
              </a:rPr>
              <a:t>- We become part of Abraham’s </a:t>
            </a:r>
            <a:r>
              <a:rPr lang="en-GB" sz="1600" b="1" dirty="0" smtClean="0">
                <a:solidFill>
                  <a:schemeClr val="bg1"/>
                </a:solidFill>
              </a:rPr>
              <a:t>seed </a:t>
            </a:r>
            <a:r>
              <a:rPr lang="ur-PK" sz="1600" dirty="0" smtClean="0">
                <a:solidFill>
                  <a:schemeClr val="bg1"/>
                </a:solidFill>
              </a:rPr>
              <a:t>به ذريه ابراهيم تبديل مي‌شويم</a:t>
            </a:r>
            <a:endParaRPr lang="en-GB" sz="1600" b="1" dirty="0" smtClean="0">
              <a:solidFill>
                <a:schemeClr val="bg1"/>
              </a:solidFill>
            </a:endParaRPr>
          </a:p>
          <a:p>
            <a:pPr marL="722376" lvl="2" indent="0" eaLnBrk="1" fontAlgn="auto" hangingPunct="1">
              <a:spcAft>
                <a:spcPts val="0"/>
              </a:spcAft>
              <a:buClr>
                <a:srgbClr val="C00000"/>
              </a:buClr>
              <a:buFont typeface="Wingdings"/>
              <a:buNone/>
              <a:defRPr/>
            </a:pPr>
            <a:r>
              <a:rPr lang="en-GB" sz="1600" b="1" dirty="0" smtClean="0">
                <a:solidFill>
                  <a:schemeClr val="bg1"/>
                </a:solidFill>
              </a:rPr>
              <a:t>- We will never sin </a:t>
            </a:r>
            <a:r>
              <a:rPr lang="en-GB" sz="1600" b="1" dirty="0" smtClean="0">
                <a:solidFill>
                  <a:schemeClr val="bg1"/>
                </a:solidFill>
              </a:rPr>
              <a:t>again </a:t>
            </a:r>
            <a:r>
              <a:rPr lang="ur-PK" sz="1600" dirty="0" smtClean="0">
                <a:solidFill>
                  <a:schemeClr val="bg1"/>
                </a:solidFill>
              </a:rPr>
              <a:t>ديگر مرتكب گناه نخواهيم شد</a:t>
            </a:r>
            <a:endParaRPr lang="en-GB" sz="1600" b="1" dirty="0" smtClean="0">
              <a:solidFill>
                <a:schemeClr val="bg1"/>
              </a:solidFill>
            </a:endParaRPr>
          </a:p>
          <a:p>
            <a:pPr marL="722376" lvl="2" indent="0" eaLnBrk="1" fontAlgn="auto" hangingPunct="1">
              <a:spcAft>
                <a:spcPts val="0"/>
              </a:spcAft>
              <a:buClr>
                <a:srgbClr val="C00000"/>
              </a:buClr>
              <a:buFont typeface="Wingdings"/>
              <a:buNone/>
              <a:defRPr/>
            </a:pPr>
            <a:r>
              <a:rPr lang="en-GB" sz="1600" b="1" dirty="0" smtClean="0">
                <a:solidFill>
                  <a:schemeClr val="bg1"/>
                </a:solidFill>
              </a:rPr>
              <a:t>- We are definitely saved for all </a:t>
            </a:r>
            <a:r>
              <a:rPr lang="en-GB" sz="1600" b="1" dirty="0" smtClean="0">
                <a:solidFill>
                  <a:schemeClr val="bg1"/>
                </a:solidFill>
              </a:rPr>
              <a:t>time </a:t>
            </a:r>
            <a:r>
              <a:rPr lang="ur-PK" sz="1600" dirty="0" smtClean="0">
                <a:solidFill>
                  <a:schemeClr val="bg1"/>
                </a:solidFill>
              </a:rPr>
              <a:t>مطمئناً به رستگاري مطلق مي‌رسيم</a:t>
            </a:r>
            <a:endParaRPr lang="en-GB" sz="1600" b="1" dirty="0" smtClean="0">
              <a:solidFill>
                <a:schemeClr val="bg1"/>
              </a:solidFill>
            </a:endParaRPr>
          </a:p>
          <a:p>
            <a:pPr marL="722376" lvl="2" indent="0" eaLnBrk="1" fontAlgn="auto" hangingPunct="1">
              <a:spcAft>
                <a:spcPts val="0"/>
              </a:spcAft>
              <a:buClr>
                <a:srgbClr val="C00000"/>
              </a:buClr>
              <a:buFont typeface="Wingdings"/>
              <a:buNone/>
              <a:defRPr/>
            </a:pPr>
            <a:r>
              <a:rPr lang="en-GB" sz="1600" b="1" dirty="0" smtClean="0">
                <a:solidFill>
                  <a:schemeClr val="bg1"/>
                </a:solidFill>
              </a:rPr>
              <a:t>- Our sins are </a:t>
            </a:r>
            <a:r>
              <a:rPr lang="en-GB" sz="1600" b="1" dirty="0" smtClean="0">
                <a:solidFill>
                  <a:schemeClr val="bg1"/>
                </a:solidFill>
              </a:rPr>
              <a:t>forgiven </a:t>
            </a:r>
            <a:r>
              <a:rPr lang="ur-PK" sz="1600" dirty="0" smtClean="0">
                <a:solidFill>
                  <a:schemeClr val="bg1"/>
                </a:solidFill>
              </a:rPr>
              <a:t>گناهان‌مان بخشوده مي‌شود </a:t>
            </a:r>
            <a:endParaRPr lang="en-GB" sz="1600" b="1" dirty="0" smtClean="0">
              <a:solidFill>
                <a:schemeClr val="bg1"/>
              </a:solidFill>
            </a:endParaRPr>
          </a:p>
          <a:p>
            <a:pPr marL="137160" indent="0" eaLnBrk="1" fontAlgn="auto" hangingPunct="1">
              <a:spcAft>
                <a:spcPts val="0"/>
              </a:spcAft>
              <a:buClr>
                <a:srgbClr val="C00000"/>
              </a:buClr>
              <a:buFont typeface="Wingdings 2"/>
              <a:buNone/>
              <a:defRPr/>
            </a:pPr>
            <a:r>
              <a:rPr lang="en-GB" sz="1600" b="1" dirty="0" smtClean="0">
                <a:solidFill>
                  <a:schemeClr val="bg1"/>
                </a:solidFill>
              </a:rPr>
              <a:t> </a:t>
            </a:r>
            <a:r>
              <a:rPr lang="en-GB" sz="1600" b="1" dirty="0" smtClean="0">
                <a:solidFill>
                  <a:schemeClr val="bg1"/>
                </a:solidFill>
              </a:rPr>
              <a:t>7</a:t>
            </a:r>
            <a:r>
              <a:rPr lang="en-GB" sz="1600" b="1" dirty="0" smtClean="0">
                <a:solidFill>
                  <a:schemeClr val="bg1"/>
                </a:solidFill>
              </a:rPr>
              <a:t>.  Will baptism alone save us</a:t>
            </a:r>
            <a:r>
              <a:rPr lang="en-GB" sz="1600" b="1" dirty="0" smtClean="0">
                <a:solidFill>
                  <a:schemeClr val="bg1"/>
                </a:solidFill>
              </a:rPr>
              <a:t>? </a:t>
            </a:r>
            <a:r>
              <a:rPr lang="ur-PK" sz="1600" dirty="0" smtClean="0">
                <a:solidFill>
                  <a:schemeClr val="bg1"/>
                </a:solidFill>
              </a:rPr>
              <a:t>آيا مي‌خواهيد غسل تعميد داده شويد؟</a:t>
            </a:r>
            <a:endParaRPr lang="en-GB" sz="1600" b="1" dirty="0" smtClean="0">
              <a:solidFill>
                <a:schemeClr val="bg1"/>
              </a:solidFill>
            </a:endParaRPr>
          </a:p>
          <a:p>
            <a:pPr marL="548640" indent="-411480" eaLnBrk="1" fontAlgn="auto" hangingPunct="1">
              <a:spcAft>
                <a:spcPts val="0"/>
              </a:spcAft>
              <a:buClr>
                <a:srgbClr val="C00000"/>
              </a:buClr>
              <a:buFont typeface="Wingdings" pitchFamily="2" charset="2"/>
              <a:buChar char="v"/>
              <a:defRPr/>
            </a:pPr>
            <a:endParaRPr lang="en-GB" sz="16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tabLst>
                <a:tab pos="352425" algn="l"/>
              </a:tabLst>
              <a:defRPr/>
            </a:pPr>
            <a:r>
              <a:rPr lang="ur-PK" dirty="0" smtClean="0">
                <a:solidFill>
                  <a:schemeClr val="bg2">
                    <a:lumMod val="75000"/>
                  </a:schemeClr>
                </a:solidFill>
                <a:effectLst/>
              </a:rPr>
              <a:t>اهميت حياتي تعميد </a:t>
            </a:r>
            <a:r>
              <a:rPr lang="en-GB" dirty="0" smtClean="0">
                <a:solidFill>
                  <a:schemeClr val="bg2">
                    <a:lumMod val="75000"/>
                  </a:schemeClr>
                </a:solidFill>
                <a:effectLst/>
              </a:rPr>
              <a:t/>
            </a:r>
            <a:br>
              <a:rPr lang="en-GB" dirty="0" smtClean="0">
                <a:solidFill>
                  <a:schemeClr val="bg2">
                    <a:lumMod val="75000"/>
                  </a:schemeClr>
                </a:solidFill>
                <a:effectLst/>
              </a:rPr>
            </a:br>
            <a:r>
              <a:rPr lang="en-GB" sz="1600" dirty="0" smtClean="0">
                <a:solidFill>
                  <a:schemeClr val="bg2">
                    <a:lumMod val="75000"/>
                  </a:schemeClr>
                </a:solidFill>
                <a:effectLst/>
              </a:rPr>
              <a:t>The Vital Importance of Baptism</a:t>
            </a:r>
            <a:endParaRPr lang="en-GB" sz="1600" dirty="0">
              <a:solidFill>
                <a:schemeClr val="bg2">
                  <a:lumMod val="75000"/>
                </a:schemeClr>
              </a:solidFill>
              <a:effectLst/>
            </a:endParaRPr>
          </a:p>
        </p:txBody>
      </p:sp>
      <p:sp>
        <p:nvSpPr>
          <p:cNvPr id="3" name="Content Placeholder 2"/>
          <p:cNvSpPr>
            <a:spLocks noGrp="1"/>
          </p:cNvSpPr>
          <p:nvPr>
            <p:ph idx="1"/>
          </p:nvPr>
        </p:nvSpPr>
        <p:spPr/>
        <p:txBody>
          <a:bodyPr rtlCol="0">
            <a:normAutofit lnSpcReduction="10000"/>
          </a:bodyPr>
          <a:lstStyle/>
          <a:p>
            <a:pPr marL="548640" indent="-411480" eaLnBrk="1" fontAlgn="auto" hangingPunct="1">
              <a:spcAft>
                <a:spcPts val="0"/>
              </a:spcAft>
              <a:buClr>
                <a:srgbClr val="C00000"/>
              </a:buClr>
              <a:buFont typeface="Wingdings" pitchFamily="2" charset="2"/>
              <a:buChar char="v"/>
              <a:defRPr/>
            </a:pPr>
            <a:r>
              <a:rPr lang="en-GB" sz="1600" dirty="0" smtClean="0">
                <a:solidFill>
                  <a:schemeClr val="accent1">
                    <a:lumMod val="75000"/>
                  </a:schemeClr>
                </a:solidFill>
              </a:rPr>
              <a:t>Heb. 6:2 speaks of baptism as one of the most basic </a:t>
            </a:r>
            <a:r>
              <a:rPr lang="en-GB" sz="1600" dirty="0" smtClean="0">
                <a:solidFill>
                  <a:schemeClr val="accent1">
                    <a:lumMod val="75000"/>
                  </a:schemeClr>
                </a:solidFill>
              </a:rPr>
              <a:t>doctrines</a:t>
            </a: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در فصول گذشته بارها به ضرورت و اهميت تعميد اشاره كرديم؛ تعميد نخستين گام در جهت فرمانبرداري از بشارتهاي كتاب مقدس است. در آيه عبرانيان 6:2 در مورد تعميد بعنوان يكي از مهمترين دكترين‌هاي بنيادي و پايه صحبت شده است. ما اين بحث را در انتهاي مباحث خود قرار داديم، زيرا تعميد صحيح فقط پس از فهم دقيق واقعيات بنيادي كتاب مقدس ميسر مي‌شود</a:t>
            </a:r>
            <a:r>
              <a:rPr lang="ur-PK" dirty="0" smtClean="0"/>
              <a:t>.</a:t>
            </a:r>
            <a:endParaRPr lang="en-GB" dirty="0" smtClean="0">
              <a:solidFill>
                <a:schemeClr val="accent1">
                  <a:lumMod val="75000"/>
                </a:schemeClr>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"نجات بوسيله يهود به اين دنيا مي‌رسد." (يوحنا 4:22) چراكه وعده رستگاري تنها به ابراهيم و ذريه وي داده شد. ما فقط از طريق تعميد به سوي مسيح مي‌توانيم در زمره ذريه ابراهيم قرار گرفته و از اين موهبت برخوردار شويم (غلاطيان 29–3:22).</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fontAlgn="auto" hangingPunct="1">
              <a:spcAft>
                <a:spcPts val="0"/>
              </a:spcAft>
              <a:defRPr/>
            </a:pPr>
            <a:r>
              <a:rPr lang="ur-PK" dirty="0" smtClean="0">
                <a:solidFill>
                  <a:schemeClr val="bg1"/>
                </a:solidFill>
                <a:effectLst/>
              </a:rPr>
              <a:t/>
            </a:r>
            <a:br>
              <a:rPr lang="ur-PK" dirty="0" smtClean="0">
                <a:solidFill>
                  <a:schemeClr val="bg1"/>
                </a:solidFill>
                <a:effectLst/>
              </a:rPr>
            </a:br>
            <a:r>
              <a:rPr lang="ur-PK" dirty="0" smtClean="0">
                <a:solidFill>
                  <a:schemeClr val="bg1"/>
                </a:solidFill>
                <a:effectLst/>
              </a:rPr>
              <a:t> تعميد و </a:t>
            </a:r>
            <a:r>
              <a:rPr lang="ur-PK" dirty="0" smtClean="0">
                <a:solidFill>
                  <a:schemeClr val="bg1"/>
                </a:solidFill>
                <a:effectLst/>
              </a:rPr>
              <a:t>رستگاري</a:t>
            </a:r>
            <a:r>
              <a:rPr lang="en-GB" dirty="0" smtClean="0">
                <a:solidFill>
                  <a:schemeClr val="bg1"/>
                </a:solidFill>
                <a:effectLst/>
              </a:rPr>
              <a:t/>
            </a:r>
            <a:br>
              <a:rPr lang="en-GB" dirty="0" smtClean="0">
                <a:solidFill>
                  <a:schemeClr val="bg1"/>
                </a:solidFill>
                <a:effectLst/>
              </a:rPr>
            </a:br>
            <a:r>
              <a:rPr lang="en-GB" sz="1100" dirty="0" smtClean="0">
                <a:solidFill>
                  <a:schemeClr val="bg1"/>
                </a:solidFill>
                <a:effectLst/>
              </a:rPr>
              <a:t>Baptism </a:t>
            </a:r>
            <a:r>
              <a:rPr lang="en-GB" sz="1100" dirty="0" smtClean="0">
                <a:solidFill>
                  <a:schemeClr val="bg1"/>
                </a:solidFill>
                <a:effectLst/>
              </a:rPr>
              <a:t>And Salvation</a:t>
            </a:r>
          </a:p>
        </p:txBody>
      </p:sp>
      <p:sp>
        <p:nvSpPr>
          <p:cNvPr id="3" name="Content Placeholder 2"/>
          <p:cNvSpPr>
            <a:spLocks noGrp="1"/>
          </p:cNvSpPr>
          <p:nvPr>
            <p:ph idx="1"/>
          </p:nvPr>
        </p:nvSpPr>
        <p:spPr/>
        <p:txBody>
          <a:bodyPr rtlCol="0">
            <a:normAutofit fontScale="85000" lnSpcReduction="10000"/>
          </a:bodyPr>
          <a:lstStyle/>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پس بدیشان گفت، در تمام عالم بروید و جمیع خلایق را به انجیل موعظه کنید. </a:t>
            </a:r>
            <a:r>
              <a:rPr lang="en-GB" dirty="0" smtClean="0">
                <a:solidFill>
                  <a:schemeClr val="bg1"/>
                </a:solidFill>
              </a:rPr>
              <a:t> </a:t>
            </a:r>
            <a:r>
              <a:rPr lang="ur-PK" dirty="0" smtClean="0">
                <a:solidFill>
                  <a:schemeClr val="bg1"/>
                </a:solidFill>
              </a:rPr>
              <a:t> </a:t>
            </a:r>
            <a:r>
              <a:rPr lang="ur-PK" dirty="0" smtClean="0">
                <a:solidFill>
                  <a:schemeClr val="bg1"/>
                </a:solidFill>
              </a:rPr>
              <a:t>هر که ایمان آورده، تعمید یابد نجات یابد و امّا هر که ایمان نیاورد بر او حکم خواهد شد.</a:t>
            </a:r>
            <a:r>
              <a:rPr lang="en-GB" dirty="0" smtClean="0">
                <a:solidFill>
                  <a:schemeClr val="bg1"/>
                </a:solidFill>
              </a:rPr>
              <a:t>(16:15,16 </a:t>
            </a:r>
            <a:r>
              <a:rPr lang="ur-PK" b="1" dirty="0" smtClean="0">
                <a:solidFill>
                  <a:schemeClr val="bg1"/>
                </a:solidFill>
              </a:rPr>
              <a:t>مرقس</a:t>
            </a:r>
            <a:r>
              <a:rPr lang="en-GB" b="1" dirty="0" smtClean="0">
                <a:solidFill>
                  <a:schemeClr val="bg1"/>
                </a:solidFill>
              </a:rPr>
              <a:t>)</a:t>
            </a:r>
            <a:endParaRPr lang="en-GB" dirty="0" smtClean="0">
              <a:solidFill>
                <a:schemeClr val="accent1">
                  <a:lumMod val="75000"/>
                </a:schemeClr>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5 </a:t>
            </a:r>
            <a:r>
              <a:rPr lang="ur-PK" dirty="0" smtClean="0">
                <a:solidFill>
                  <a:schemeClr val="bg1"/>
                </a:solidFill>
              </a:rPr>
              <a:t>عیسی در جواب گفت، آمین، آمین به تو می‌گویم اگر کسی از آب و روح مولود نگردد، ممکن نیست که داخل ملکوت خدا شود</a:t>
            </a:r>
            <a:r>
              <a:rPr lang="ur-PK" dirty="0" smtClean="0">
                <a:solidFill>
                  <a:schemeClr val="bg1"/>
                </a:solidFill>
              </a:rPr>
              <a:t>. </a:t>
            </a:r>
            <a:r>
              <a:rPr lang="en-GB" b="1" i="1" dirty="0" smtClean="0">
                <a:solidFill>
                  <a:schemeClr val="bg1"/>
                </a:solidFill>
              </a:rPr>
              <a:t> </a:t>
            </a:r>
            <a:r>
              <a:rPr lang="en-GB" dirty="0" smtClean="0">
                <a:solidFill>
                  <a:schemeClr val="bg1"/>
                </a:solidFill>
              </a:rPr>
              <a:t>(Jn. </a:t>
            </a:r>
            <a:r>
              <a:rPr lang="en-GB" dirty="0" smtClean="0">
                <a:solidFill>
                  <a:schemeClr val="bg1"/>
                </a:solidFill>
              </a:rPr>
              <a:t>3:5 </a:t>
            </a:r>
            <a:r>
              <a:rPr lang="ur-PK" b="1" dirty="0" smtClean="0">
                <a:solidFill>
                  <a:schemeClr val="bg1"/>
                </a:solidFill>
              </a:rPr>
              <a:t>يوحنا </a:t>
            </a:r>
            <a:r>
              <a:rPr lang="en-GB" dirty="0" smtClean="0">
                <a:solidFill>
                  <a:schemeClr val="bg1"/>
                </a:solidFill>
              </a:rPr>
              <a:t>). </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 </a:t>
            </a:r>
            <a:r>
              <a:rPr lang="ur-PK" dirty="0" smtClean="0">
                <a:solidFill>
                  <a:schemeClr val="bg1"/>
                </a:solidFill>
              </a:rPr>
              <a:t>پطرُس به او گفت، پایهای مرا هرگز نخواهی شست. عیسی او را جواب داد، اگر تو را نشویم تو را با من نصیبی نیست.</a:t>
            </a:r>
            <a:r>
              <a:rPr lang="en-GB" dirty="0" smtClean="0">
                <a:solidFill>
                  <a:schemeClr val="bg1"/>
                </a:solidFill>
              </a:rPr>
              <a:t>(</a:t>
            </a:r>
            <a:r>
              <a:rPr lang="en-GB" dirty="0" smtClean="0">
                <a:solidFill>
                  <a:schemeClr val="bg1"/>
                </a:solidFill>
              </a:rPr>
              <a:t>Jn. </a:t>
            </a:r>
            <a:r>
              <a:rPr lang="en-GB" dirty="0" smtClean="0">
                <a:solidFill>
                  <a:schemeClr val="bg1"/>
                </a:solidFill>
              </a:rPr>
              <a:t>13:8 </a:t>
            </a:r>
            <a:r>
              <a:rPr lang="ur-PK" b="1" dirty="0" smtClean="0">
                <a:solidFill>
                  <a:schemeClr val="bg1"/>
                </a:solidFill>
              </a:rPr>
              <a:t>يوحنا </a:t>
            </a:r>
            <a:r>
              <a:rPr lang="en-GB" dirty="0" smtClean="0">
                <a:solidFill>
                  <a:schemeClr val="bg1"/>
                </a:solidFill>
              </a:rPr>
              <a:t>). </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en-GB" dirty="0" smtClean="0">
                <a:solidFill>
                  <a:schemeClr val="bg1"/>
                </a:solidFill>
              </a:rPr>
              <a:t> </a:t>
            </a:r>
            <a:r>
              <a:rPr lang="ur-PK" dirty="0" smtClean="0">
                <a:solidFill>
                  <a:schemeClr val="bg1"/>
                </a:solidFill>
              </a:rPr>
              <a:t>20 </a:t>
            </a:r>
            <a:r>
              <a:rPr lang="ur-PK" dirty="0" smtClean="0">
                <a:solidFill>
                  <a:schemeClr val="bg1"/>
                </a:solidFill>
              </a:rPr>
              <a:t>که سابقاً نافرمانبردار بودند هنگامی که حلم خدا در ایّام نوح انتظار می‌کشید، وقتی که کشتی بنا می‌شد، که در آن جماعتی قلیل، یعنی هشت نفر به آب نجات یافتند، </a:t>
            </a:r>
            <a:br>
              <a:rPr lang="ur-PK" dirty="0" smtClean="0">
                <a:solidFill>
                  <a:schemeClr val="bg1"/>
                </a:solidFill>
              </a:rPr>
            </a:br>
            <a:r>
              <a:rPr lang="ur-PK" dirty="0" smtClean="0">
                <a:solidFill>
                  <a:schemeClr val="bg1"/>
                </a:solidFill>
              </a:rPr>
              <a:t>21 که نمونهٔ آن، یعنی تعمید اکنون ما را نجات می‌بخشد (نه دور کردن کثافت جسم، بلکه امتحان ضمیر صالح به سوی خدا) به‌واسطهٔٔ برخاستن عیسی مسیح،</a:t>
            </a:r>
            <a:r>
              <a:rPr lang="en-GB" dirty="0" smtClean="0">
                <a:solidFill>
                  <a:schemeClr val="bg1"/>
                </a:solidFill>
              </a:rPr>
              <a:t>(</a:t>
            </a:r>
            <a:r>
              <a:rPr lang="en-GB" dirty="0" smtClean="0">
                <a:solidFill>
                  <a:schemeClr val="bg1"/>
                </a:solidFill>
              </a:rPr>
              <a:t>1 Pet. </a:t>
            </a:r>
            <a:r>
              <a:rPr lang="en-GB" dirty="0" smtClean="0">
                <a:solidFill>
                  <a:schemeClr val="bg1"/>
                </a:solidFill>
              </a:rPr>
              <a:t>3:20,21 </a:t>
            </a:r>
            <a:r>
              <a:rPr lang="ur-PK" b="1" dirty="0" smtClean="0">
                <a:solidFill>
                  <a:schemeClr val="bg1"/>
                </a:solidFill>
              </a:rPr>
              <a:t>اول </a:t>
            </a:r>
            <a:r>
              <a:rPr lang="ur-PK" b="1" dirty="0" smtClean="0">
                <a:solidFill>
                  <a:schemeClr val="bg1"/>
                </a:solidFill>
              </a:rPr>
              <a:t>پترس</a:t>
            </a:r>
            <a:r>
              <a:rPr lang="en-GB" dirty="0" smtClean="0">
                <a:solidFill>
                  <a:schemeClr val="bg1"/>
                </a:solidFill>
              </a:rPr>
              <a:t>).</a:t>
            </a:r>
            <a:endParaRPr lang="en-GB"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fontAlgn="auto" hangingPunct="1">
              <a:spcAft>
                <a:spcPts val="0"/>
              </a:spcAft>
              <a:defRPr/>
            </a:pPr>
            <a:r>
              <a:rPr lang="ur-PK" dirty="0" smtClean="0">
                <a:solidFill>
                  <a:schemeClr val="bg1"/>
                </a:solidFill>
                <a:effectLst/>
              </a:rPr>
              <a:t>اهميت حياتي تعميد </a:t>
            </a:r>
            <a:r>
              <a:rPr lang="en-GB" dirty="0" smtClean="0">
                <a:solidFill>
                  <a:schemeClr val="bg1"/>
                </a:solidFill>
                <a:effectLst/>
              </a:rPr>
              <a:t/>
            </a:r>
            <a:br>
              <a:rPr lang="en-GB" dirty="0" smtClean="0">
                <a:solidFill>
                  <a:schemeClr val="bg1"/>
                </a:solidFill>
                <a:effectLst/>
              </a:rPr>
            </a:br>
            <a:r>
              <a:rPr lang="en-GB" sz="1100" dirty="0" smtClean="0">
                <a:solidFill>
                  <a:schemeClr val="bg1"/>
                </a:solidFill>
                <a:effectLst/>
              </a:rPr>
              <a:t>The </a:t>
            </a:r>
            <a:r>
              <a:rPr lang="en-GB" sz="1100" dirty="0" smtClean="0">
                <a:solidFill>
                  <a:schemeClr val="bg1"/>
                </a:solidFill>
                <a:effectLst/>
              </a:rPr>
              <a:t>Urgent Need for Baptism</a:t>
            </a:r>
          </a:p>
        </p:txBody>
      </p:sp>
      <p:sp>
        <p:nvSpPr>
          <p:cNvPr id="3" name="Content Placeholder 2"/>
          <p:cNvSpPr>
            <a:spLocks noGrp="1"/>
          </p:cNvSpPr>
          <p:nvPr>
            <p:ph idx="1"/>
          </p:nvPr>
        </p:nvSpPr>
        <p:spPr>
          <a:xfrm>
            <a:off x="395288" y="1628775"/>
            <a:ext cx="8229600" cy="4708525"/>
          </a:xfrm>
        </p:spPr>
        <p:txBody>
          <a:bodyPr rtlCol="0">
            <a:normAutofit fontScale="85000" lnSpcReduction="20000"/>
          </a:bodyPr>
          <a:lstStyle/>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پطرس بدیشان گفت، توبه کنید و هر یک از شما به اسم عیسی مسیح بجهت آمرزش گناهان تعمید گیرید و عطای روح‌القدس را خواهید یافت. </a:t>
            </a:r>
            <a:r>
              <a:rPr lang="en-GB" dirty="0" smtClean="0">
                <a:solidFill>
                  <a:schemeClr val="bg1"/>
                </a:solidFill>
              </a:rPr>
              <a:t> </a:t>
            </a:r>
            <a:r>
              <a:rPr lang="ur-PK" dirty="0" smtClean="0">
                <a:solidFill>
                  <a:schemeClr val="bg1"/>
                </a:solidFill>
              </a:rPr>
              <a:t> </a:t>
            </a:r>
            <a:r>
              <a:rPr lang="ur-PK" dirty="0" smtClean="0">
                <a:solidFill>
                  <a:schemeClr val="bg1"/>
                </a:solidFill>
              </a:rPr>
              <a:t>زیرا که این وعده است برای شما و فرزندان شما و همهٔ آنانی که دورند، یعنی هرکه خداوند خدای ما او را بخواند. </a:t>
            </a:r>
            <a:r>
              <a:rPr lang="en-GB" dirty="0" smtClean="0">
                <a:solidFill>
                  <a:schemeClr val="bg1"/>
                </a:solidFill>
              </a:rPr>
              <a:t> </a:t>
            </a:r>
            <a:r>
              <a:rPr lang="ur-PK" dirty="0" smtClean="0">
                <a:solidFill>
                  <a:schemeClr val="bg1"/>
                </a:solidFill>
              </a:rPr>
              <a:t> </a:t>
            </a:r>
            <a:r>
              <a:rPr lang="ur-PK" dirty="0" smtClean="0">
                <a:solidFill>
                  <a:schemeClr val="bg1"/>
                </a:solidFill>
              </a:rPr>
              <a:t>و به سخنان بسیارِ دیگر، بدیشان شهادت داد و موعظه نموده، گفت که، خود را از این فرقهٔ کج‌رو رستگار سازید. </a:t>
            </a:r>
            <a:r>
              <a:rPr lang="en-GB" dirty="0" smtClean="0">
                <a:solidFill>
                  <a:schemeClr val="bg1"/>
                </a:solidFill>
              </a:rPr>
              <a:t> </a:t>
            </a:r>
            <a:r>
              <a:rPr lang="ur-PK" dirty="0" smtClean="0">
                <a:solidFill>
                  <a:schemeClr val="bg1"/>
                </a:solidFill>
              </a:rPr>
              <a:t> </a:t>
            </a:r>
            <a:r>
              <a:rPr lang="ur-PK" dirty="0" smtClean="0">
                <a:solidFill>
                  <a:schemeClr val="bg1"/>
                </a:solidFill>
              </a:rPr>
              <a:t>پس ایشان کلام او را پذیرفته، تعمید گرفتند و در همان روز تخمیناً سه هزار نفربدیشان پیوستند </a:t>
            </a:r>
            <a:r>
              <a:rPr lang="en-GB" dirty="0" smtClean="0">
                <a:solidFill>
                  <a:schemeClr val="bg1"/>
                </a:solidFill>
              </a:rPr>
              <a:t> </a:t>
            </a:r>
            <a:r>
              <a:rPr lang="en-GB" dirty="0" smtClean="0">
                <a:solidFill>
                  <a:schemeClr val="bg1"/>
                </a:solidFill>
              </a:rPr>
              <a:t>(</a:t>
            </a:r>
            <a:r>
              <a:rPr lang="en-GB" dirty="0" smtClean="0">
                <a:solidFill>
                  <a:schemeClr val="bg1"/>
                </a:solidFill>
              </a:rPr>
              <a:t>Acts </a:t>
            </a:r>
            <a:r>
              <a:rPr lang="en-GB" dirty="0" smtClean="0">
                <a:solidFill>
                  <a:schemeClr val="bg1"/>
                </a:solidFill>
              </a:rPr>
              <a:t>2:38-41 </a:t>
            </a:r>
            <a:r>
              <a:rPr lang="ur-PK" b="1" dirty="0" smtClean="0">
                <a:solidFill>
                  <a:schemeClr val="bg1"/>
                </a:solidFill>
              </a:rPr>
              <a:t>اعمال </a:t>
            </a:r>
            <a:r>
              <a:rPr lang="ur-PK" b="1" dirty="0" smtClean="0">
                <a:solidFill>
                  <a:schemeClr val="bg1"/>
                </a:solidFill>
              </a:rPr>
              <a:t>رسولان</a:t>
            </a:r>
            <a:r>
              <a:rPr lang="en-GB" dirty="0" smtClean="0">
                <a:solidFill>
                  <a:schemeClr val="bg1"/>
                </a:solidFill>
              </a:rPr>
              <a:t>). </a:t>
            </a:r>
            <a:endParaRPr lang="en-GB" dirty="0" smtClean="0">
              <a:solidFill>
                <a:schemeClr val="bg1"/>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در ساعت از چشمان او چیزی مثل فلس افتاده، بینایی یافت و برخاسته، تعمید گرفت.</a:t>
            </a:r>
            <a:r>
              <a:rPr lang="en-GB" dirty="0" smtClean="0">
                <a:solidFill>
                  <a:schemeClr val="bg1"/>
                </a:solidFill>
              </a:rPr>
              <a:t>(</a:t>
            </a:r>
            <a:r>
              <a:rPr lang="en-GB" dirty="0" smtClean="0">
                <a:solidFill>
                  <a:schemeClr val="bg1"/>
                </a:solidFill>
              </a:rPr>
              <a:t>Acts </a:t>
            </a:r>
            <a:r>
              <a:rPr lang="en-GB" dirty="0" smtClean="0">
                <a:solidFill>
                  <a:schemeClr val="bg1"/>
                </a:solidFill>
              </a:rPr>
              <a:t>9:18 </a:t>
            </a:r>
            <a:r>
              <a:rPr lang="ur-PK" b="1" dirty="0" smtClean="0">
                <a:solidFill>
                  <a:schemeClr val="bg1"/>
                </a:solidFill>
              </a:rPr>
              <a:t>اعمال رسولان</a:t>
            </a:r>
            <a:r>
              <a:rPr lang="en-GB" dirty="0" smtClean="0">
                <a:solidFill>
                  <a:schemeClr val="bg1"/>
                </a:solidFill>
              </a:rPr>
              <a:t>). </a:t>
            </a:r>
            <a:endParaRPr lang="en-GB" dirty="0" smtClean="0">
              <a:solidFill>
                <a:schemeClr val="bg1"/>
              </a:solidFill>
            </a:endParaRPr>
          </a:p>
          <a:p>
            <a:pPr marL="137160" indent="0" eaLnBrk="1" fontAlgn="auto" hangingPunct="1">
              <a:spcAft>
                <a:spcPts val="0"/>
              </a:spcAft>
              <a:buClr>
                <a:srgbClr val="C00000"/>
              </a:buClr>
              <a:buFont typeface="Wingdings 2"/>
              <a:buNone/>
              <a:defRPr/>
            </a:pP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r>
              <a:rPr lang="fa-IR" sz="3600" dirty="0" smtClean="0">
                <a:solidFill>
                  <a:schemeClr val="bg1"/>
                </a:solidFill>
              </a:rPr>
              <a:t>بلافاصله</a:t>
            </a:r>
            <a:r>
              <a:rPr lang="en-GB" sz="3600" dirty="0" smtClean="0">
                <a:solidFill>
                  <a:schemeClr val="bg1"/>
                </a:solidFill>
              </a:rPr>
              <a:t> </a:t>
            </a:r>
            <a:r>
              <a:rPr lang="en-GB" sz="4000" b="1" i="1" dirty="0" smtClean="0">
                <a:solidFill>
                  <a:schemeClr val="bg1"/>
                </a:solidFill>
              </a:rPr>
              <a:t>“Immediately</a:t>
            </a:r>
            <a:r>
              <a:rPr lang="en-GB" sz="4000" b="1" i="1" dirty="0">
                <a:solidFill>
                  <a:schemeClr val="bg1"/>
                </a:solidFill>
              </a:rPr>
              <a:t>” </a:t>
            </a:r>
            <a:r>
              <a:rPr lang="en-GB" dirty="0" smtClean="0">
                <a:solidFill>
                  <a:schemeClr val="bg1"/>
                </a:solidFill>
              </a:rPr>
              <a:t>people were baptised after understanding and accepting the Gospel </a:t>
            </a:r>
            <a:br>
              <a:rPr lang="en-GB" dirty="0" smtClean="0">
                <a:solidFill>
                  <a:schemeClr val="bg1"/>
                </a:solidFill>
              </a:rPr>
            </a:br>
            <a:r>
              <a:rPr lang="en-GB" dirty="0" smtClean="0">
                <a:solidFill>
                  <a:schemeClr val="bg1"/>
                </a:solidFill>
              </a:rPr>
              <a:t>(e.g. Acts 8:12, 36-39; 9:18; 10:47; </a:t>
            </a:r>
            <a:r>
              <a:rPr lang="en-GB" dirty="0" smtClean="0">
                <a:solidFill>
                  <a:schemeClr val="bg1"/>
                </a:solidFill>
              </a:rPr>
              <a:t>16:15 </a:t>
            </a:r>
            <a:r>
              <a:rPr lang="ur-PK" b="1" dirty="0" smtClean="0">
                <a:solidFill>
                  <a:schemeClr val="bg1"/>
                </a:solidFill>
              </a:rPr>
              <a:t>اعمال رسولان</a:t>
            </a:r>
            <a:r>
              <a:rPr lang="en-GB" dirty="0" smtClean="0">
                <a:solidFill>
                  <a:schemeClr val="bg1"/>
                </a:solidFill>
              </a:rPr>
              <a:t>). </a:t>
            </a:r>
            <a:endParaRPr lang="en-GB" dirty="0" smtClean="0">
              <a:solidFill>
                <a:schemeClr val="bg1"/>
              </a:solidFill>
            </a:endParaRPr>
          </a:p>
          <a:p>
            <a:pPr marL="548640" indent="-411480" eaLnBrk="1" fontAlgn="auto" hangingPunct="1">
              <a:spcAft>
                <a:spcPts val="0"/>
              </a:spcAft>
              <a:buClr>
                <a:srgbClr val="C00000"/>
              </a:buClr>
              <a:buFont typeface="Wingdings" pitchFamily="2" charset="2"/>
              <a:buChar char="v"/>
              <a:defRPr/>
            </a:pPr>
            <a:endParaRPr lang="en-GB" dirty="0" smtClean="0">
              <a:solidFill>
                <a:schemeClr val="accent1">
                  <a:lumMod val="75000"/>
                </a:schemeClr>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fontAlgn="auto" hangingPunct="1">
              <a:spcAft>
                <a:spcPts val="0"/>
              </a:spcAft>
              <a:defRPr/>
            </a:pPr>
            <a:r>
              <a:rPr lang="ur-PK" dirty="0" smtClean="0">
                <a:solidFill>
                  <a:schemeClr val="bg1"/>
                </a:solidFill>
                <a:effectLst/>
              </a:rPr>
              <a:t>ایمان آورده</a:t>
            </a:r>
            <a:r>
              <a:rPr lang="ur-PK" dirty="0" smtClean="0">
                <a:solidFill>
                  <a:schemeClr val="bg1"/>
                </a:solidFill>
                <a:effectLst/>
              </a:rPr>
              <a:t>، تعمید</a:t>
            </a:r>
            <a:r>
              <a:rPr lang="en-GB" dirty="0" smtClean="0">
                <a:solidFill>
                  <a:schemeClr val="bg1"/>
                </a:solidFill>
                <a:effectLst/>
              </a:rPr>
              <a:t/>
            </a:r>
            <a:br>
              <a:rPr lang="en-GB" dirty="0" smtClean="0">
                <a:solidFill>
                  <a:schemeClr val="bg1"/>
                </a:solidFill>
                <a:effectLst/>
              </a:rPr>
            </a:br>
            <a:r>
              <a:rPr lang="en-GB" sz="1100" dirty="0" smtClean="0">
                <a:solidFill>
                  <a:schemeClr val="bg1"/>
                </a:solidFill>
                <a:effectLst/>
              </a:rPr>
              <a:t>“Believe </a:t>
            </a:r>
            <a:r>
              <a:rPr lang="en-GB" sz="1100" dirty="0" smtClean="0">
                <a:solidFill>
                  <a:schemeClr val="bg1"/>
                </a:solidFill>
                <a:effectLst/>
              </a:rPr>
              <a:t>… Be Baptised”</a:t>
            </a:r>
          </a:p>
        </p:txBody>
      </p:sp>
      <p:sp>
        <p:nvSpPr>
          <p:cNvPr id="3" name="Content Placeholder 2"/>
          <p:cNvSpPr>
            <a:spLocks noGrp="1"/>
          </p:cNvSpPr>
          <p:nvPr>
            <p:ph idx="1"/>
          </p:nvPr>
        </p:nvSpPr>
        <p:spPr/>
        <p:txBody>
          <a:bodyPr rtlCol="0">
            <a:normAutofit/>
          </a:bodyPr>
          <a:lstStyle/>
          <a:p>
            <a:pPr marL="548640" indent="-411480" eaLnBrk="1" fontAlgn="auto" hangingPunct="1">
              <a:spcAft>
                <a:spcPts val="0"/>
              </a:spcAft>
              <a:buClr>
                <a:srgbClr val="C00000"/>
              </a:buClr>
              <a:buFont typeface="Wingdings" pitchFamily="2" charset="2"/>
              <a:buChar char="v"/>
              <a:defRPr/>
            </a:pPr>
            <a:r>
              <a:rPr lang="en-GB" dirty="0" smtClean="0">
                <a:solidFill>
                  <a:schemeClr val="accent1">
                    <a:lumMod val="75000"/>
                  </a:schemeClr>
                </a:solidFill>
              </a:rPr>
              <a:t>Acts </a:t>
            </a:r>
            <a:r>
              <a:rPr lang="en-GB" dirty="0" smtClean="0">
                <a:solidFill>
                  <a:schemeClr val="accent1">
                    <a:lumMod val="75000"/>
                  </a:schemeClr>
                </a:solidFill>
              </a:rPr>
              <a:t>16:14,15 </a:t>
            </a:r>
            <a:r>
              <a:rPr lang="ur-PK" b="1" dirty="0" smtClean="0">
                <a:solidFill>
                  <a:schemeClr val="bg1"/>
                </a:solidFill>
              </a:rPr>
              <a:t>اعمال رسولان </a:t>
            </a:r>
            <a:r>
              <a:rPr lang="en-GB" dirty="0" smtClean="0">
                <a:solidFill>
                  <a:schemeClr val="accent1">
                    <a:lumMod val="75000"/>
                  </a:schemeClr>
                </a:solidFill>
              </a:rPr>
              <a:t>: </a:t>
            </a:r>
            <a:r>
              <a:rPr lang="ur-PK" sz="3600" dirty="0" smtClean="0">
                <a:solidFill>
                  <a:schemeClr val="bg1"/>
                </a:solidFill>
              </a:rPr>
              <a:t/>
            </a:r>
            <a:br>
              <a:rPr lang="ur-PK" sz="3600" dirty="0" smtClean="0">
                <a:solidFill>
                  <a:schemeClr val="bg1"/>
                </a:solidFill>
              </a:rPr>
            </a:br>
            <a:r>
              <a:rPr lang="ur-PK" sz="3600" dirty="0" smtClean="0">
                <a:solidFill>
                  <a:schemeClr val="bg1"/>
                </a:solidFill>
              </a:rPr>
              <a:t> </a:t>
            </a:r>
            <a:r>
              <a:rPr lang="ur-PK" sz="3600" dirty="0" smtClean="0">
                <a:solidFill>
                  <a:schemeClr val="bg1"/>
                </a:solidFill>
              </a:rPr>
              <a:t>و زنی لیدیه نام، ارغوانفروش، که از شهر طیاتیرا و خداپرست بود، می‌شنید که خداوند دل او را گشود تا سخنان پولُس را بشنود. </a:t>
            </a:r>
            <a:r>
              <a:rPr lang="en-GB" sz="3600" dirty="0" smtClean="0">
                <a:solidFill>
                  <a:schemeClr val="bg1"/>
                </a:solidFill>
              </a:rPr>
              <a:t> </a:t>
            </a:r>
            <a:r>
              <a:rPr lang="ur-PK" sz="3600" dirty="0" smtClean="0">
                <a:solidFill>
                  <a:schemeClr val="bg1"/>
                </a:solidFill>
              </a:rPr>
              <a:t/>
            </a:r>
            <a:br>
              <a:rPr lang="ur-PK" sz="3600" dirty="0" smtClean="0">
                <a:solidFill>
                  <a:schemeClr val="bg1"/>
                </a:solidFill>
              </a:rPr>
            </a:br>
            <a:r>
              <a:rPr lang="ur-PK" sz="3600" dirty="0" smtClean="0">
                <a:solidFill>
                  <a:schemeClr val="bg1"/>
                </a:solidFill>
              </a:rPr>
              <a:t> </a:t>
            </a:r>
            <a:r>
              <a:rPr lang="ur-PK" sz="3600" dirty="0" smtClean="0">
                <a:solidFill>
                  <a:schemeClr val="bg1"/>
                </a:solidFill>
              </a:rPr>
              <a:t>و چون او و اهل خانهاش تعمید یافتند، خواهش نموده، گفت، اگر شما را یقین است که به خداوند ایمان آوردم، به خانهٔ من درآمده، بمانید. و ما را الحاح نمود. </a:t>
            </a:r>
            <a:endParaRPr lang="en-GB" sz="3600" dirty="0" smtClean="0">
              <a:solidFill>
                <a:schemeClr val="bg1"/>
              </a:solidFill>
            </a:endParaRPr>
          </a:p>
          <a:p>
            <a:pPr marL="548640" indent="-411480" eaLnBrk="1" fontAlgn="auto" hangingPunct="1">
              <a:spcAft>
                <a:spcPts val="0"/>
              </a:spcAft>
              <a:buClr>
                <a:srgbClr val="C00000"/>
              </a:buClr>
              <a:buNone/>
              <a:defRPr/>
            </a:pPr>
            <a:endParaRPr lang="en-GB" dirty="0" smtClean="0">
              <a:solidFill>
                <a:schemeClr val="bg2">
                  <a:lumMod val="75000"/>
                </a:schemeClr>
              </a:solidFill>
            </a:endParaRPr>
          </a:p>
          <a:p>
            <a:pPr marL="548640" indent="-411480" eaLnBrk="1" fontAlgn="auto" hangingPunct="1">
              <a:spcAft>
                <a:spcPts val="0"/>
              </a:spcAft>
              <a:buClr>
                <a:schemeClr val="tx1">
                  <a:shade val="95000"/>
                </a:schemeClr>
              </a:buClr>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rtlCol="0">
            <a:normAutofit fontScale="90000"/>
          </a:bodyPr>
          <a:lstStyle/>
          <a:p>
            <a:pPr eaLnBrk="1" fontAlgn="auto" hangingPunct="1">
              <a:spcAft>
                <a:spcPts val="0"/>
              </a:spcAft>
              <a:defRPr/>
            </a:pPr>
            <a:r>
              <a:rPr lang="ur-PK" dirty="0" smtClean="0">
                <a:solidFill>
                  <a:schemeClr val="tx2">
                    <a:lumMod val="25000"/>
                  </a:schemeClr>
                </a:solidFill>
                <a:effectLst/>
              </a:rPr>
              <a:t>چگونه غسل تعميد بشويم</a:t>
            </a:r>
            <a:r>
              <a:rPr lang="ur-PK" dirty="0" smtClean="0">
                <a:solidFill>
                  <a:schemeClr val="tx2">
                    <a:lumMod val="25000"/>
                  </a:schemeClr>
                </a:solidFill>
                <a:effectLst/>
              </a:rPr>
              <a:t>؟</a:t>
            </a:r>
            <a:r>
              <a:rPr lang="en-GB" dirty="0" smtClean="0">
                <a:solidFill>
                  <a:schemeClr val="tx2">
                    <a:lumMod val="25000"/>
                  </a:schemeClr>
                </a:solidFill>
                <a:effectLst/>
              </a:rPr>
              <a:t/>
            </a:r>
            <a:br>
              <a:rPr lang="en-GB" dirty="0" smtClean="0">
                <a:solidFill>
                  <a:schemeClr val="tx2">
                    <a:lumMod val="25000"/>
                  </a:schemeClr>
                </a:solidFill>
                <a:effectLst/>
              </a:rPr>
            </a:br>
            <a:r>
              <a:rPr lang="en-GB" sz="1100" dirty="0" smtClean="0">
                <a:solidFill>
                  <a:schemeClr val="tx2">
                    <a:lumMod val="25000"/>
                  </a:schemeClr>
                </a:solidFill>
                <a:effectLst/>
              </a:rPr>
              <a:t>How</a:t>
            </a:r>
            <a:r>
              <a:rPr lang="en-GB" dirty="0" smtClean="0">
                <a:solidFill>
                  <a:schemeClr val="tx2">
                    <a:lumMod val="25000"/>
                  </a:schemeClr>
                </a:solidFill>
                <a:effectLst/>
              </a:rPr>
              <a:t> </a:t>
            </a:r>
            <a:r>
              <a:rPr lang="en-GB" sz="1100" dirty="0">
                <a:solidFill>
                  <a:schemeClr val="tx2">
                    <a:lumMod val="25000"/>
                  </a:schemeClr>
                </a:solidFill>
                <a:effectLst/>
              </a:rPr>
              <a:t>Should We Be Baptized?</a:t>
            </a:r>
            <a:r>
              <a:rPr lang="en-GB" dirty="0"/>
              <a:t/>
            </a:r>
            <a:br>
              <a:rPr lang="en-GB" dirty="0"/>
            </a:br>
            <a:endParaRPr lang="en-GB" dirty="0"/>
          </a:p>
        </p:txBody>
      </p:sp>
      <p:pic>
        <p:nvPicPr>
          <p:cNvPr id="8195" name="Content Placeholder 4"/>
          <p:cNvPicPr>
            <a:picLocks noGrp="1" noChangeAspect="1"/>
          </p:cNvPicPr>
          <p:nvPr>
            <p:ph idx="1"/>
          </p:nvPr>
        </p:nvPicPr>
        <p:blipFill>
          <a:blip r:embed="rId2" cstate="print"/>
          <a:srcRect/>
          <a:stretch>
            <a:fillRect/>
          </a:stretch>
        </p:blipFill>
        <p:spPr>
          <a:xfrm>
            <a:off x="1187450" y="1133475"/>
            <a:ext cx="5834063" cy="4862513"/>
          </a:xfrm>
        </p:spPr>
      </p:pic>
      <p:sp>
        <p:nvSpPr>
          <p:cNvPr id="4" name="TextBox 3"/>
          <p:cNvSpPr txBox="1"/>
          <p:nvPr/>
        </p:nvSpPr>
        <p:spPr>
          <a:xfrm>
            <a:off x="1403350" y="4149725"/>
            <a:ext cx="4608513" cy="923330"/>
          </a:xfrm>
          <a:prstGeom prst="rect">
            <a:avLst/>
          </a:prstGeom>
          <a:solidFill>
            <a:schemeClr val="accent2">
              <a:lumMod val="20000"/>
              <a:lumOff val="80000"/>
            </a:schemeClr>
          </a:solidFill>
        </p:spPr>
        <p:txBody>
          <a:bodyPr>
            <a:spAutoFit/>
          </a:bodyPr>
          <a:lstStyle/>
          <a:p>
            <a:pPr algn="ctr">
              <a:defRPr/>
            </a:pPr>
            <a:r>
              <a:rPr lang="fa-IR" sz="5400" dirty="0" smtClean="0">
                <a:solidFill>
                  <a:schemeClr val="bg1"/>
                </a:solidFill>
              </a:rPr>
              <a:t>غوطه وری کامل</a:t>
            </a:r>
            <a:endParaRPr lang="en-AU" sz="5400" b="1" spc="300" dirty="0">
              <a:solidFill>
                <a:schemeClr val="bg1"/>
              </a:solidFill>
              <a:latin typeface="AR BLANCA"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fontAlgn="auto" hangingPunct="1">
              <a:spcAft>
                <a:spcPts val="0"/>
              </a:spcAft>
              <a:defRPr/>
            </a:pPr>
            <a:r>
              <a:rPr lang="fa-IR" dirty="0" smtClean="0">
                <a:solidFill>
                  <a:schemeClr val="bg1"/>
                </a:solidFill>
                <a:effectLst/>
              </a:rPr>
              <a:t>معنای کلمه </a:t>
            </a:r>
            <a:r>
              <a:rPr lang="fa-IR" i="1" dirty="0" smtClean="0">
                <a:solidFill>
                  <a:schemeClr val="bg1"/>
                </a:solidFill>
                <a:effectLst/>
              </a:rPr>
              <a:t>baptizo </a:t>
            </a:r>
            <a:r>
              <a:rPr lang="en-GB" i="1" dirty="0" smtClean="0">
                <a:solidFill>
                  <a:schemeClr val="bg1"/>
                </a:solidFill>
                <a:effectLst/>
              </a:rPr>
              <a:t/>
            </a:r>
            <a:br>
              <a:rPr lang="en-GB" i="1" dirty="0" smtClean="0">
                <a:solidFill>
                  <a:schemeClr val="bg1"/>
                </a:solidFill>
                <a:effectLst/>
              </a:rPr>
            </a:br>
            <a:r>
              <a:rPr lang="en-GB" sz="1000" i="1" dirty="0" smtClean="0">
                <a:solidFill>
                  <a:schemeClr val="bg1"/>
                </a:solidFill>
                <a:effectLst/>
              </a:rPr>
              <a:t>The meaning of “</a:t>
            </a:r>
            <a:r>
              <a:rPr lang="en-GB" sz="1000" i="1" dirty="0" err="1" smtClean="0">
                <a:solidFill>
                  <a:schemeClr val="bg1"/>
                </a:solidFill>
                <a:effectLst/>
              </a:rPr>
              <a:t>baptizo</a:t>
            </a:r>
            <a:r>
              <a:rPr lang="en-GB" sz="1000" i="1" dirty="0" smtClean="0">
                <a:solidFill>
                  <a:schemeClr val="bg1"/>
                </a:solidFill>
                <a:effectLst/>
              </a:rPr>
              <a:t>”</a:t>
            </a:r>
            <a:endParaRPr lang="en-GB" dirty="0" smtClean="0">
              <a:solidFill>
                <a:schemeClr val="bg1"/>
              </a:solidFill>
              <a:effectLst/>
            </a:endParaRPr>
          </a:p>
        </p:txBody>
      </p:sp>
      <p:sp>
        <p:nvSpPr>
          <p:cNvPr id="3" name="Content Placeholder 2"/>
          <p:cNvSpPr>
            <a:spLocks noGrp="1"/>
          </p:cNvSpPr>
          <p:nvPr>
            <p:ph idx="1"/>
          </p:nvPr>
        </p:nvSpPr>
        <p:spPr/>
        <p:txBody>
          <a:bodyPr rtlCol="0">
            <a:normAutofit/>
          </a:bodyPr>
          <a:lstStyle/>
          <a:p>
            <a:pPr marL="548640" indent="-411480" eaLnBrk="1" fontAlgn="auto" hangingPunct="1">
              <a:spcAft>
                <a:spcPts val="0"/>
              </a:spcAft>
              <a:buClr>
                <a:srgbClr val="C00000"/>
              </a:buClr>
              <a:buFont typeface="Wingdings" pitchFamily="2" charset="2"/>
              <a:buChar char="v"/>
              <a:defRPr/>
            </a:pPr>
            <a:r>
              <a:rPr lang="ur-PK" dirty="0" smtClean="0">
                <a:solidFill>
                  <a:schemeClr val="bg1"/>
                </a:solidFill>
              </a:rPr>
              <a:t>واژه يوناني "</a:t>
            </a:r>
            <a:r>
              <a:rPr lang="en-GB" dirty="0" err="1" smtClean="0">
                <a:solidFill>
                  <a:schemeClr val="bg1"/>
                </a:solidFill>
              </a:rPr>
              <a:t>baptizo</a:t>
            </a:r>
            <a:r>
              <a:rPr lang="en-GB" dirty="0" smtClean="0">
                <a:solidFill>
                  <a:schemeClr val="bg1"/>
                </a:solidFill>
              </a:rPr>
              <a:t>" </a:t>
            </a:r>
            <a:r>
              <a:rPr lang="ur-PK" dirty="0" smtClean="0">
                <a:solidFill>
                  <a:schemeClr val="bg1"/>
                </a:solidFill>
              </a:rPr>
              <a:t>كه در انجيل "تعميد شدن" ترجمه شده است، به معني ريختن يا پاشيدن آب نيست؛ بلكه به معناي شستشوي كامل و مستغرق ساختن جسمي در درون يك مايع است (به فهرست لغت- معني رابرت يانگ و جيمز استرانگ رجوع نماييد). اين واژه در زبان يوناني قديم در مورد غرق شدن كشتي‌ها و فرو رفتن آنها در آب به كار ميرود. اين واژه همچنين در مورد فرو بردن لباس يا پارچه‌اي در رنگ مايع به منظور تغيير رنگ آن استفاده مي‌شود. براي تغيير رنگ پارچه يا لباس، مسلماً مي‌بايست آنرا بطور كامل در درون يك مايع غوطه‌ور كرد و پاشيدن رنگ بر روي آن قطعاً اثر لازم را به دنبال نخواهد داشت.</a:t>
            </a:r>
            <a:endParaRPr lang="en-GB"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fontAlgn="auto" hangingPunct="1">
              <a:spcAft>
                <a:spcPts val="0"/>
              </a:spcAft>
              <a:defRPr/>
            </a:pPr>
            <a:r>
              <a:rPr lang="fa-IR" dirty="0" smtClean="0"/>
              <a:t>به اندازه کافی آب </a:t>
            </a:r>
            <a:r>
              <a:rPr lang="fa-IR" dirty="0" smtClean="0"/>
              <a:t>– رودخانه</a:t>
            </a:r>
            <a:r>
              <a:rPr lang="en-GB" dirty="0" smtClean="0"/>
              <a:t/>
            </a:r>
            <a:br>
              <a:rPr lang="en-GB" dirty="0" smtClean="0"/>
            </a:br>
            <a:r>
              <a:rPr lang="en-GB" sz="1100" dirty="0" smtClean="0">
                <a:solidFill>
                  <a:schemeClr val="bg1"/>
                </a:solidFill>
                <a:effectLst/>
              </a:rPr>
              <a:t>Enough </a:t>
            </a:r>
            <a:r>
              <a:rPr lang="en-GB" sz="1100" dirty="0" smtClean="0">
                <a:solidFill>
                  <a:schemeClr val="bg1"/>
                </a:solidFill>
                <a:effectLst/>
              </a:rPr>
              <a:t>Water - </a:t>
            </a:r>
            <a:r>
              <a:rPr lang="en-GB" sz="1100" dirty="0" smtClean="0">
                <a:solidFill>
                  <a:schemeClr val="bg1"/>
                </a:solidFill>
                <a:effectLst/>
              </a:rPr>
              <a:t>River</a:t>
            </a:r>
            <a:endParaRPr lang="en-GB" sz="1100" dirty="0" smtClean="0">
              <a:solidFill>
                <a:schemeClr val="bg1"/>
              </a:solidFill>
              <a:effectLst/>
            </a:endParaRPr>
          </a:p>
        </p:txBody>
      </p:sp>
      <p:pic>
        <p:nvPicPr>
          <p:cNvPr id="10243" name="Content Placeholder 3" descr="moroc204 031.jpg"/>
          <p:cNvPicPr>
            <a:picLocks noGrp="1" noChangeAspect="1"/>
          </p:cNvPicPr>
          <p:nvPr>
            <p:ph idx="1"/>
          </p:nvPr>
        </p:nvPicPr>
        <p:blipFill>
          <a:blip r:embed="rId2" cstate="print"/>
          <a:srcRect/>
          <a:stretch>
            <a:fillRect/>
          </a:stretch>
        </p:blipFill>
        <p:spPr>
          <a:xfrm>
            <a:off x="2806700" y="1600200"/>
            <a:ext cx="3530600" cy="47085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fa-IR" dirty="0" smtClean="0"/>
              <a:t>به اندازه کافی آب </a:t>
            </a:r>
            <a:r>
              <a:rPr lang="fa-IR" dirty="0" smtClean="0"/>
              <a:t>– بشکه</a:t>
            </a:r>
            <a:r>
              <a:rPr lang="en-GB" dirty="0" smtClean="0"/>
              <a:t/>
            </a:r>
            <a:br>
              <a:rPr lang="en-GB" dirty="0" smtClean="0"/>
            </a:br>
            <a:r>
              <a:rPr lang="en-GB" sz="1100" dirty="0" smtClean="0">
                <a:solidFill>
                  <a:schemeClr val="bg1"/>
                </a:solidFill>
                <a:effectLst/>
              </a:rPr>
              <a:t>Enough </a:t>
            </a:r>
            <a:r>
              <a:rPr lang="en-GB" sz="1100" dirty="0" smtClean="0">
                <a:solidFill>
                  <a:schemeClr val="bg1"/>
                </a:solidFill>
                <a:effectLst/>
              </a:rPr>
              <a:t>Water - Barrel</a:t>
            </a:r>
          </a:p>
        </p:txBody>
      </p:sp>
      <p:pic>
        <p:nvPicPr>
          <p:cNvPr id="11267" name="Content Placeholder 3" descr="DSC00018.JPG"/>
          <p:cNvPicPr>
            <a:picLocks noGrp="1" noChangeAspect="1"/>
          </p:cNvPicPr>
          <p:nvPr>
            <p:ph idx="1"/>
          </p:nvPr>
        </p:nvPicPr>
        <p:blipFill>
          <a:blip r:embed="rId2" cstate="print"/>
          <a:srcRect/>
          <a:stretch>
            <a:fillRect/>
          </a:stretch>
        </p:blipFill>
        <p:spPr>
          <a:xfrm>
            <a:off x="2806700" y="1600200"/>
            <a:ext cx="3530600" cy="470852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3283</TotalTime>
  <Words>716</Words>
  <Application>Microsoft Office PowerPoint</Application>
  <PresentationFormat>On-screen Show (4:3)</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  فصل 10 تعميد به سوي مسيح</vt:lpstr>
      <vt:lpstr>اهميت حياتي تعميد  The Vital Importance of Baptism</vt:lpstr>
      <vt:lpstr>  تعميد و رستگاري Baptism And Salvation</vt:lpstr>
      <vt:lpstr>اهميت حياتي تعميد  The Urgent Need for Baptism</vt:lpstr>
      <vt:lpstr>ایمان آورده، تعمید “Believe … Be Baptised”</vt:lpstr>
      <vt:lpstr>چگونه غسل تعميد بشويم؟ How Should We Be Baptized? </vt:lpstr>
      <vt:lpstr>معنای کلمه baptizo  The meaning of “baptizo”</vt:lpstr>
      <vt:lpstr>به اندازه کافی آب – رودخانه Enough Water - River</vt:lpstr>
      <vt:lpstr>به اندازه کافی آب – بشکه Enough Water - Barrel</vt:lpstr>
      <vt:lpstr>به اندازه کافی آب - وان حمام Enough Water - Bath</vt:lpstr>
      <vt:lpstr>غسل تعمید با غوطه وری  Baptism By Immersion Of Adults</vt:lpstr>
      <vt:lpstr>Romans 6:3-5 روميان  </vt:lpstr>
      <vt:lpstr>زندگی جدید  New Life</vt:lpstr>
      <vt:lpstr> </vt:lpstr>
      <vt:lpstr>پرسش‌ها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45</cp:revision>
  <dcterms:created xsi:type="dcterms:W3CDTF">2012-04-15T07:06:10Z</dcterms:created>
  <dcterms:modified xsi:type="dcterms:W3CDTF">2012-06-10T22:17:01Z</dcterms:modified>
</cp:coreProperties>
</file>